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  <p:sldId id="268" r:id="rId10"/>
    <p:sldId id="269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36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2637E-3A8A-9F4B-669F-39518186E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4DB7DC-2712-0D23-C43C-9B986464AC3C}"/>
              </a:ext>
            </a:extLst>
          </p:cNvPr>
          <p:cNvSpPr txBox="1"/>
          <p:nvPr/>
        </p:nvSpPr>
        <p:spPr>
          <a:xfrm>
            <a:off x="7855974" y="66333"/>
            <a:ext cx="4336026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фантазии и слов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89843-5BC5-3084-D404-5CA3CD46DC8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02.06.2025-08.06.2025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A7D66-9D10-6856-A7E4-82418A74F1F6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C128B5-957A-DF54-AFB2-C0BD92ED4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7" y="976941"/>
            <a:ext cx="5656053" cy="42420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ACD3CB-8ADB-5481-B76E-0F6CE42C2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438" y="2181727"/>
            <a:ext cx="5452292" cy="40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85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487268" y="0"/>
            <a:ext cx="8218751" cy="98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(Моя Россия)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09.06.2025-15.06.2025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0" y="261823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  <a:ea typeface="Calibri" panose="020F0502020204030204" pitchFamily="34" charset="0"/>
              </a:rPr>
              <a:t>шестой  </a:t>
            </a:r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14.04.2025-20.04.2025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5733393" y="109998"/>
            <a:ext cx="671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Взаимодействие с родителями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DAE8AC-ED3A-D7AA-7A7D-CDF904353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84" y="940279"/>
            <a:ext cx="4807789" cy="36058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BCA6DE-DDF5-AD46-596A-DE9BF699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393" y="2220043"/>
            <a:ext cx="5647427" cy="423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21.04.2025-27.04.2025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4277032" y="115630"/>
            <a:ext cx="773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Инновационные технологии и практики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1D9570-8E0C-4305-D0EF-862883341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81" y="966157"/>
            <a:ext cx="4680410" cy="36748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E1EE75-E095-F8D9-6FF8-3CB8B971C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856" y="971477"/>
            <a:ext cx="4255254" cy="54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28.04.2025-30.04.2025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7737987" y="38253"/>
            <a:ext cx="4385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без опасностей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6CA45F-4143-5108-FD09-61B33400C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54" y="1030233"/>
            <a:ext cx="5205439" cy="33347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B07988-1FEF-EAE9-E743-C23266A82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609" y="2565100"/>
            <a:ext cx="5187351" cy="389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05.05.2025-08.05.2025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Моя Россия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03FF72-1F9C-04D5-8901-46901671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74" y="1164565"/>
            <a:ext cx="4865299" cy="36489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29B171-9962-0DA5-DAE1-0C94324AF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393" y="2022438"/>
            <a:ext cx="5664679" cy="424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8159079" y="160952"/>
            <a:ext cx="5163631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Экспериментариум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12.05.2025-18.05.2025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E77F77-3A03-1201-EC55-566BC59BE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8" y="1112807"/>
            <a:ext cx="5950309" cy="33470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2AFD15-869F-9489-38FA-8C16A7F8F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088" y="3429000"/>
            <a:ext cx="5490235" cy="30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EDB7F-7555-8849-5BBF-DEB760812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766559-9AF7-54B0-4C03-8B02F82E434F}"/>
              </a:ext>
            </a:extLst>
          </p:cNvPr>
          <p:cNvSpPr txBox="1"/>
          <p:nvPr/>
        </p:nvSpPr>
        <p:spPr>
          <a:xfrm>
            <a:off x="8159079" y="160952"/>
            <a:ext cx="5163631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Книга – лучший друг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A6230-F6A0-AC70-6811-D113BF177E87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19.05.2025-25.05.2025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33DE1-DFA8-B467-2A3E-FA5A785B1EEA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70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79829-4A16-C3D3-73DD-CAE3326F5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B42433-65C8-2A7C-76B9-E325F2EE310B}"/>
              </a:ext>
            </a:extLst>
          </p:cNvPr>
          <p:cNvSpPr txBox="1"/>
          <p:nvPr/>
        </p:nvSpPr>
        <p:spPr>
          <a:xfrm>
            <a:off x="4906297" y="160952"/>
            <a:ext cx="8416413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Театр детей (выпускные, концерты)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71377B-4C03-D1C0-61E5-CDB03EB8BC1A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26.05.2025-01.06.2025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9C339-4AE8-2484-2B77-9AC7BFD28ED3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937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67</Words>
  <Application>Microsoft Office PowerPoint</Application>
  <PresentationFormat>Широкоэкранный</PresentationFormat>
  <Paragraphs>28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Aptos Narrow</vt:lpstr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мария круглова</cp:lastModifiedBy>
  <cp:revision>11</cp:revision>
  <dcterms:created xsi:type="dcterms:W3CDTF">2025-04-09T18:05:13Z</dcterms:created>
  <dcterms:modified xsi:type="dcterms:W3CDTF">2025-05-18T15:21:11Z</dcterms:modified>
</cp:coreProperties>
</file>