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8" r:id="rId10"/>
    <p:sldId id="26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255827" y="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Группа № ___________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637E-3A8A-9F4B-669F-39518186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4DB7DC-2712-0D23-C43C-9B986464AC3C}"/>
              </a:ext>
            </a:extLst>
          </p:cNvPr>
          <p:cNvSpPr txBox="1"/>
          <p:nvPr/>
        </p:nvSpPr>
        <p:spPr>
          <a:xfrm>
            <a:off x="7855974" y="66333"/>
            <a:ext cx="4336026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89843-5BC5-3084-D404-5CA3CD46DC8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02.06.2025-08.06.2025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A7D66-9D10-6856-A7E4-82418A74F1F6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8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(Моя Россия)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09.06.2025-15.06.2025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шестой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14.04.2025-20.04.2025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avatars.mds.yandex.net/i?id=9aff43cf10813a58aca9ff766018ec000ae04d39-703663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21" y="2429974"/>
            <a:ext cx="40671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16" y="787277"/>
            <a:ext cx="3532554" cy="2649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7" y="3126851"/>
            <a:ext cx="3540369" cy="26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21.04.2025-27.04.2025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4277032" y="115630"/>
            <a:ext cx="773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62" y="619891"/>
            <a:ext cx="7121767" cy="54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28.04.2025-30.04.2025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37987" y="38253"/>
            <a:ext cx="4385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s://avatars.mds.yandex.net/i?id=f2ec6e7d0c1b3e188b44252aed9fde94d7c884a1-542912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31" y="1393518"/>
            <a:ext cx="5326417" cy="39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/>
          <a:stretch/>
        </p:blipFill>
        <p:spPr>
          <a:xfrm rot="5400000">
            <a:off x="506889" y="1810503"/>
            <a:ext cx="5376513" cy="3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05.05.2025-08.05.2025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4" y="1807413"/>
            <a:ext cx="4648200" cy="464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" y="758197"/>
            <a:ext cx="5188675" cy="51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12.05.2025-18.05.2025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46" y="833059"/>
            <a:ext cx="632743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EDB7F-7555-8849-5BBF-DEB76081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66559-9AF7-54B0-4C03-8B02F82E434F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A6230-F6A0-AC70-6811-D113BF177E87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19.05.2025-25.05.2025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33DE1-DFA8-B467-2A3E-FA5A785B1EEA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45" y="2145323"/>
            <a:ext cx="5122339" cy="2883877"/>
          </a:xfrm>
          <a:prstGeom prst="rect">
            <a:avLst/>
          </a:prstGeom>
        </p:spPr>
      </p:pic>
      <p:pic>
        <p:nvPicPr>
          <p:cNvPr id="2050" name="Picture 2" descr="https://avatars.mds.yandex.net/i?id=ae7443537e8e87aa7a20f2983e1041cbf3e8df29-524181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1" y="3587261"/>
            <a:ext cx="29622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9" y="759551"/>
            <a:ext cx="4572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7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9829-4A16-C3D3-73DD-CAE3326F5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B42433-65C8-2A7C-76B9-E325F2EE310B}"/>
              </a:ext>
            </a:extLst>
          </p:cNvPr>
          <p:cNvSpPr txBox="1"/>
          <p:nvPr/>
        </p:nvSpPr>
        <p:spPr>
          <a:xfrm>
            <a:off x="4906297" y="160952"/>
            <a:ext cx="8416413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Театр детей (выпускные, концерты)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1377B-4C03-D1C0-61E5-CDB03EB8BC1A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26.05.2025-01.06.2025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9C339-4AE8-2484-2B77-9AC7BFD28ED3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7"/>
          <a:stretch/>
        </p:blipFill>
        <p:spPr>
          <a:xfrm>
            <a:off x="7373814" y="1430215"/>
            <a:ext cx="4472801" cy="2250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7"/>
          <a:stretch/>
        </p:blipFill>
        <p:spPr>
          <a:xfrm>
            <a:off x="6135192" y="4432428"/>
            <a:ext cx="3624716" cy="1653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20641" b="15965"/>
          <a:stretch/>
        </p:blipFill>
        <p:spPr>
          <a:xfrm>
            <a:off x="601113" y="1405138"/>
            <a:ext cx="5111261" cy="35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37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70</Words>
  <Application>Microsoft Office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User</cp:lastModifiedBy>
  <cp:revision>11</cp:revision>
  <dcterms:created xsi:type="dcterms:W3CDTF">2025-04-09T18:05:13Z</dcterms:created>
  <dcterms:modified xsi:type="dcterms:W3CDTF">2025-05-19T09:14:27Z</dcterms:modified>
</cp:coreProperties>
</file>