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5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36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09C8F-10E1-4F92-95FA-BA8AF9118225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FDCD-5DB5-46F1-9815-BB78CA2305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135D8-4288-F73B-A8A7-4AC2BCFA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204B3-95CA-4308-2818-D0CB2718B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E41F1-FB4D-05E6-A7F5-6E5EDD90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72BD50-FEFB-186C-03C8-7795A832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631FCB-74D6-3223-DD9B-CEAE7D7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6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0F8A5-DF01-3271-6103-5AA31CC6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80C62-A7E5-085A-FCCA-4C58828B6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DF54A5-E7C5-DA7A-6330-6DB685F38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FA3D5E-FB2F-85BA-EB84-0F1791520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26FD4-0582-9FB2-6371-CE10D766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30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E821D0-4D02-745A-CD4B-5E52A5E153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F9C74C-FF34-F360-142F-B4B7B58D1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50BAA5-C278-1445-E329-64720091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4A36-9279-835E-9480-B9414C73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45C99D-6EBE-30C0-6C2F-B3758AAF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3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265618-BDA5-02C4-C564-CAD6C25D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F8B9-DF94-BB00-F6D5-CE4AF9509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DD95E-102E-6AA6-8DDC-1273C46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0A699-9EA4-284B-D774-BB6686DB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20CC4-B483-DD89-CC2D-6210963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5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D4660-ACD6-92C4-D212-4894D81F2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B749EC-6B57-BFA6-0FB0-69A116A43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B5141-D2B4-CF77-3714-A0629E085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EC532-B972-DAD3-0AC3-33D9EA96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6C1B2-363F-B8A4-287F-50EA8316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09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556E-BA38-6E18-0FB2-CDBEB169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94D3D2-E841-2293-FA2E-53EE283E7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EBF4F5-E000-A2C7-1001-62E338586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9DCD3C-BCAF-E3DD-9631-725A409B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EF0393-AEBD-07D0-8447-201B2A05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705C6-97BF-E7C9-97D8-02C46F02A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5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D41FC-A82D-4743-D7CF-9A4CEB167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FFFC4-4930-176E-8D22-1AC368B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1E3401-A629-D6C9-A187-531D4DCC3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787916-6BF7-DEFA-DEC8-864B60450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2929B2-3AF0-39FF-6B09-348666258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94BB17-43ED-9F44-7A4C-C31AA81DB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865645-3871-8F54-76BD-EE95799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E4D443-AC04-BCD9-0378-DDB5E065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13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8537-84A3-F1AA-C69C-091A18C8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6AAF76-E706-7497-44FE-D2661ABB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0AA222-BBF8-E557-A0F2-3219FD8BD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5B2687-9DC6-CDBE-7A7E-F5FA87A3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0D7F1-9766-22EC-7A7C-62477864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C649B1-641B-5963-B929-A781B1C0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031310-8EE4-F20E-079F-CAD774DE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A804D-B9C1-9F6D-8F71-8A4F5476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91059-5B28-7A4E-6F78-1BBA9E905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9552F6-CAF8-E4E0-8850-F2B965929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9496AF-5E4F-9791-C3F3-19CF23F6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468858-5E29-4FA2-EE81-A65E1F42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FB9BA-AC41-9F68-8A75-0722AD4A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2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0452D-A723-FEDC-C0E4-C0E7DD22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C123-DD4A-BB10-3D5B-39D2E0D85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B3EF48-73B1-DC1F-7271-D07A06464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7E597-601C-16DD-B9F4-3319AD6B9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E37204-F284-D5BB-BBF8-9FD798138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1818F3-F5CF-2934-0B67-8392242A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2DBE-E456-79DA-13D2-FD8967219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5C040-E42B-385B-BB3D-1DAE79E6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EDF28-4417-9945-1B31-7CE0C09B4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B2F8D-CE32-4C7F-A0C4-F92FCAEDF8C8}" type="datetimeFigureOut">
              <a:rPr lang="ru-RU" smtClean="0"/>
              <a:t>18.05.2025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FF3E7-BDB7-72FD-3A16-802174490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ECAB9-D6B6-6AE6-13EA-AC07B7490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581B-B6FF-49E7-92D7-2B89960FD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1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1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CAFDCF-8EA6-53C7-0723-F1DE29CC4D83}"/>
              </a:ext>
            </a:extLst>
          </p:cNvPr>
          <p:cNvSpPr txBox="1"/>
          <p:nvPr/>
        </p:nvSpPr>
        <p:spPr>
          <a:xfrm>
            <a:off x="0" y="2618234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000000"/>
                </a:solidFill>
                <a:latin typeface="Aptos Narrow" panose="020B0004020202020204" pitchFamily="34" charset="0"/>
                <a:ea typeface="Calibri" panose="020F0502020204030204" pitchFamily="34" charset="0"/>
              </a:rPr>
              <a:t>ПЯТЫЙ  </a:t>
            </a:r>
            <a:r>
              <a:rPr lang="ru-RU" sz="9600" b="1" dirty="0">
                <a:solidFill>
                  <a:srgbClr val="000000"/>
                </a:solidFill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 МОДУЛЬ</a:t>
            </a:r>
            <a:endParaRPr lang="ru-RU" sz="9600" b="1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A9647F-BD67-3715-2C17-EBA749C9D546}"/>
              </a:ext>
            </a:extLst>
          </p:cNvPr>
          <p:cNvSpPr txBox="1"/>
          <p:nvPr/>
        </p:nvSpPr>
        <p:spPr>
          <a:xfrm>
            <a:off x="-727588" y="140777"/>
            <a:ext cx="5271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25.02.2025-02.03.2025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9697E4-5647-3AF1-1B9E-21E06C70B6EB}"/>
              </a:ext>
            </a:extLst>
          </p:cNvPr>
          <p:cNvSpPr txBox="1"/>
          <p:nvPr/>
        </p:nvSpPr>
        <p:spPr>
          <a:xfrm>
            <a:off x="5733393" y="109998"/>
            <a:ext cx="6713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Ступеньки к школе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5651C-BB56-9A0F-9304-C7591FA8CE99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276655-27B7-DD51-CE96-D3FA2A9CD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98" y="920868"/>
            <a:ext cx="4776158" cy="35821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3CEDC0-C245-356F-DA3D-CC2FF04A9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392" y="1716200"/>
            <a:ext cx="6072996" cy="455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7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43AC6F-28A2-C70E-2C1D-7F0B5D0DF347}"/>
              </a:ext>
            </a:extLst>
          </p:cNvPr>
          <p:cNvSpPr txBox="1"/>
          <p:nvPr/>
        </p:nvSpPr>
        <p:spPr>
          <a:xfrm>
            <a:off x="-987972" y="146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03.03.2025-09.03.202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2FBF7-AE52-22A7-6285-2D6809786700}"/>
              </a:ext>
            </a:extLst>
          </p:cNvPr>
          <p:cNvSpPr txBox="1"/>
          <p:nvPr/>
        </p:nvSpPr>
        <p:spPr>
          <a:xfrm>
            <a:off x="5913935" y="1156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Творческая лаборатория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B72A5-7022-5539-2B53-9175E2B7D9C1}"/>
              </a:ext>
            </a:extLst>
          </p:cNvPr>
          <p:cNvSpPr txBox="1"/>
          <p:nvPr/>
        </p:nvSpPr>
        <p:spPr>
          <a:xfrm>
            <a:off x="147145" y="6065260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673A35-C79F-3659-20DE-EABB9EB1C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35" y="1065718"/>
            <a:ext cx="3098186" cy="38427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3688D6-3B4A-B329-3859-28E68851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747" y="3183147"/>
            <a:ext cx="3178173" cy="36748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6397DA-6AC8-E133-68DC-9266A67F2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920" y="793272"/>
            <a:ext cx="5588310" cy="39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11.03.2025-16.03.2025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8249265" y="38253"/>
            <a:ext cx="3873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Экспериментариум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6B17B2-DC08-B5F3-CCB8-5A8C1FB14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46" y="828136"/>
            <a:ext cx="2905383" cy="49256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66B6C3-DB25-E078-A599-4169B0F2E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632" y="1017046"/>
            <a:ext cx="2683631" cy="423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8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EF81E0-D70A-3A9E-0BB6-9DBDB989374E}"/>
              </a:ext>
            </a:extLst>
          </p:cNvPr>
          <p:cNvSpPr txBox="1"/>
          <p:nvPr/>
        </p:nvSpPr>
        <p:spPr>
          <a:xfrm>
            <a:off x="147146" y="14640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17.03.2025-23.03.2025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7F52B-CDA8-8B20-6B68-DC47DBA9AC54}"/>
              </a:ext>
            </a:extLst>
          </p:cNvPr>
          <p:cNvSpPr txBox="1"/>
          <p:nvPr/>
        </p:nvSpPr>
        <p:spPr>
          <a:xfrm>
            <a:off x="7622931" y="38253"/>
            <a:ext cx="4500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Спортивная карусель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ED5E3-0540-BCDB-0F65-82984E9DE066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3D7E62-21AB-04C6-A3DA-ECB8CD1C2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5" y="1179662"/>
            <a:ext cx="4638136" cy="34786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BCC142-8D32-CBB9-F987-1309254A9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144" y="2337759"/>
            <a:ext cx="5658928" cy="42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9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A4F4A-E919-0BF4-D37C-90176CF4D4BE}"/>
              </a:ext>
            </a:extLst>
          </p:cNvPr>
          <p:cNvSpPr txBox="1"/>
          <p:nvPr/>
        </p:nvSpPr>
        <p:spPr>
          <a:xfrm>
            <a:off x="199696" y="185608"/>
            <a:ext cx="11813628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24.03.2025-30.03.2025</a:t>
            </a:r>
            <a:r>
              <a:rPr lang="ru-RU" sz="32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Театр детей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214B-7D50-26B5-52AF-85CF349FE3BC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0A1182-1012-E72F-BE7F-B99583725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07" y="1009290"/>
            <a:ext cx="4865299" cy="36489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D91375-4AB2-A945-63D3-ABD80CF7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328" y="2113472"/>
            <a:ext cx="5693433" cy="42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9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19523-3E18-7B7F-DC7D-8C2AEBB7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8CA2E-7F05-3E6F-F8A6-485BE653B32A}"/>
              </a:ext>
            </a:extLst>
          </p:cNvPr>
          <p:cNvSpPr txBox="1"/>
          <p:nvPr/>
        </p:nvSpPr>
        <p:spPr>
          <a:xfrm>
            <a:off x="6792395" y="135093"/>
            <a:ext cx="6096000" cy="672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6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Увлекательная математика</a:t>
            </a:r>
            <a:endParaRPr lang="ru-RU" sz="36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251F1-3DB4-4D45-3CDE-9ED6B9771FC9}"/>
              </a:ext>
            </a:extLst>
          </p:cNvPr>
          <p:cNvSpPr txBox="1"/>
          <p:nvPr/>
        </p:nvSpPr>
        <p:spPr>
          <a:xfrm>
            <a:off x="178677" y="20461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31.03.2025-06.04.2025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F890C-E160-6487-E89E-8AE1C14A9417}"/>
              </a:ext>
            </a:extLst>
          </p:cNvPr>
          <p:cNvSpPr txBox="1"/>
          <p:nvPr/>
        </p:nvSpPr>
        <p:spPr>
          <a:xfrm>
            <a:off x="178677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D886A1-1DCE-2D60-800C-B8899EDD2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77" y="906783"/>
            <a:ext cx="2393073" cy="31907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714B81-4E27-D84C-7DB6-EBE545534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687" y="3821760"/>
            <a:ext cx="3775495" cy="28316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BE5094-5137-72A9-FD1A-2180AD814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434" y="789394"/>
            <a:ext cx="3972611" cy="52793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A4393B-FFAA-4DA2-C4FE-F4BC952E3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566" y="73288"/>
            <a:ext cx="3080052" cy="295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17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2F30C-E001-0C08-A174-53B7CF489E63}"/>
              </a:ext>
            </a:extLst>
          </p:cNvPr>
          <p:cNvSpPr txBox="1"/>
          <p:nvPr/>
        </p:nvSpPr>
        <p:spPr>
          <a:xfrm>
            <a:off x="4487268" y="0"/>
            <a:ext cx="8218751" cy="98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Каникулярная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неделя: находки вашего ДО</a:t>
            </a:r>
            <a:r>
              <a:rPr lang="ru-RU" sz="2400" b="1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4445" algn="ctr">
              <a:lnSpc>
                <a:spcPct val="107000"/>
              </a:lnSpc>
              <a:spcAft>
                <a:spcPts val="10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(игры и творчество ко Дню Космонавтики)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9D28-D7B0-B9BF-6466-9EB8FBD71149}"/>
              </a:ext>
            </a:extLst>
          </p:cNvPr>
          <p:cNvSpPr txBox="1"/>
          <p:nvPr/>
        </p:nvSpPr>
        <p:spPr>
          <a:xfrm>
            <a:off x="139262" y="146410"/>
            <a:ext cx="624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07.04.2025-13.04.2025</a:t>
            </a:r>
            <a:endParaRPr lang="ru-RU" sz="3200" b="1" u="sng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5B107-1F0A-2B0C-F3CE-40E066BF656D}"/>
              </a:ext>
            </a:extLst>
          </p:cNvPr>
          <p:cNvSpPr txBox="1"/>
          <p:nvPr/>
        </p:nvSpPr>
        <p:spPr>
          <a:xfrm>
            <a:off x="199696" y="6086281"/>
            <a:ext cx="1106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Краткий комментарий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B80F4E-7227-E358-19E4-703DFB10E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78" y="1126550"/>
            <a:ext cx="5405887" cy="40544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C1AFFE-C596-F043-9369-D175D65BF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239" y="3835483"/>
            <a:ext cx="4000744" cy="28661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17FDEE-AB8F-07AD-7E00-6A8EA80C4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726" y="980140"/>
            <a:ext cx="3807124" cy="28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49</Words>
  <Application>Microsoft Office PowerPoint</Application>
  <PresentationFormat>Широкоэкранный</PresentationFormat>
  <Paragraphs>22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Aptos Narrow</vt:lpstr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Невмятуллина</dc:creator>
  <cp:lastModifiedBy>мария круглова</cp:lastModifiedBy>
  <cp:revision>11</cp:revision>
  <dcterms:created xsi:type="dcterms:W3CDTF">2025-04-09T18:05:13Z</dcterms:created>
  <dcterms:modified xsi:type="dcterms:W3CDTF">2025-05-18T14:56:44Z</dcterms:modified>
</cp:coreProperties>
</file>