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7255827" y="0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Группа № ___________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ПЯТЫЙ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25.02.2025-02.03.2025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 школе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avatars.mds.yandex.net/i?id=ba4ba14026029dba0cadd56e3f21de5e75bbb69f-585910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3" y="2118115"/>
            <a:ext cx="45720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54" y="2017002"/>
            <a:ext cx="5433158" cy="406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03.03.2025-09.03.202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5913935" y="115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Творческая лаборатория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76" y="2262554"/>
            <a:ext cx="4079631" cy="3059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1391" y="1734801"/>
            <a:ext cx="4913923" cy="368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11.03.2025-16.03.2025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8249265" y="38253"/>
            <a:ext cx="3873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4"/>
          <a:stretch/>
        </p:blipFill>
        <p:spPr>
          <a:xfrm>
            <a:off x="7561384" y="1025769"/>
            <a:ext cx="2754923" cy="5558083"/>
          </a:xfrm>
          <a:prstGeom prst="rect">
            <a:avLst/>
          </a:prstGeom>
        </p:spPr>
      </p:pic>
      <p:pic>
        <p:nvPicPr>
          <p:cNvPr id="2050" name="Picture 2" descr="https://avatars.mds.yandex.net/i?id=2b71cdccdce8d90f79bc36513f437d19e320fbd0-812994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93" y="984274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87" y="3804810"/>
            <a:ext cx="3692914" cy="24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17.03.2025-23.03.2025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622931" y="38253"/>
            <a:ext cx="4500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37" y="1066992"/>
            <a:ext cx="3091253" cy="2318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1" y="1465383"/>
            <a:ext cx="4700954" cy="3525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6" y="3610708"/>
            <a:ext cx="3915508" cy="29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24.03.2025-30.03.2025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Театр детей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s://avatars.mds.yandex.net/i?id=6071bbc212127fcdd2ef4e38fed57e99573680fc-535187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" y="2186122"/>
            <a:ext cx="5408656" cy="30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69" y="2089522"/>
            <a:ext cx="4831121" cy="36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6792395" y="135093"/>
            <a:ext cx="6096000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 математика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31.03.2025-06.04.2025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2714" y="1946764"/>
            <a:ext cx="3569677" cy="2677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0" y="789394"/>
            <a:ext cx="3861288" cy="51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(игры и творчество ко Дню Космонавтики)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07.04.2025-13.04.2025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46" y="1688123"/>
            <a:ext cx="3860800" cy="289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3" y="3457409"/>
            <a:ext cx="3751384" cy="2813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0" y="877595"/>
            <a:ext cx="4407877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52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Aptos Narrow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User</cp:lastModifiedBy>
  <cp:revision>12</cp:revision>
  <dcterms:created xsi:type="dcterms:W3CDTF">2025-04-09T18:05:13Z</dcterms:created>
  <dcterms:modified xsi:type="dcterms:W3CDTF">2025-05-19T08:41:54Z</dcterms:modified>
</cp:coreProperties>
</file>