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7255827" y="0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Группа № ___________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ЧЕТВЕРТЫЙ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08.01.2025-12.01.2025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 математика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1582CA-83D5-3E52-7E48-A83BB130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262"/>
            <a:ext cx="3759320" cy="50124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5728F4-13AD-3662-D6DD-49EF44B35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61" y="957471"/>
            <a:ext cx="3414264" cy="45523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E18DCF-00F9-4993-DD4D-017748FB8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514" y="3174521"/>
            <a:ext cx="4374790" cy="32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13.01.2025-19.01.2025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5913935" y="1156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AD3A90-728F-14B4-96E2-47295BB3C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75" y="3282591"/>
            <a:ext cx="3166467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442713-9B73-D57B-2278-DFCA209C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53" y="1141308"/>
            <a:ext cx="3003077" cy="4513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79534D-8D55-A62B-991C-297CCFA48C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" t="-5652" r="516" b="-5652"/>
          <a:stretch/>
        </p:blipFill>
        <p:spPr>
          <a:xfrm>
            <a:off x="7233935" y="1180261"/>
            <a:ext cx="345600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20.01.2025-26.01.2025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4355691" y="38253"/>
            <a:ext cx="7767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505251-0C5E-FDE1-D798-73E985E2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72" y="839338"/>
            <a:ext cx="3736676" cy="48739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3D0F31-CEEE-F359-F31F-39CD60546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03748"/>
            <a:ext cx="4499493" cy="568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27.01.2025-02.02.2025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D18AF2-5658-34CF-0533-80551066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1084771"/>
            <a:ext cx="3125638" cy="2344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F11B98-056A-370F-EE4C-C644F784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724" y="1084771"/>
            <a:ext cx="4030693" cy="53742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2DD64A-2A14-4659-AFA9-A2022F316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34" y="2111314"/>
            <a:ext cx="4428227" cy="33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03.02.2025-09.02.2025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5C5A37-824A-0EE2-7C75-909A353B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14" y="1084771"/>
            <a:ext cx="5397260" cy="4047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0AC976-FB42-FA58-8C62-1FF3B6EB5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417" y="2432648"/>
            <a:ext cx="5279367" cy="39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30896-7721-06DA-5FC5-91FF211B5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C183DF-CE7A-4F0F-2901-D893D3E685FA}"/>
              </a:ext>
            </a:extLst>
          </p:cNvPr>
          <p:cNvSpPr txBox="1"/>
          <p:nvPr/>
        </p:nvSpPr>
        <p:spPr>
          <a:xfrm>
            <a:off x="7600337" y="160952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B4A28-BC3E-4693-126E-9E6521F4370D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10.02.2025-16.02.2025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06836-76D8-4F18-1953-E784F3AB78A4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95E189-7D64-3FDD-A4E8-A13A5B3D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2" y="1033369"/>
            <a:ext cx="3454429" cy="38923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356BF4-0F6E-D58F-CC0A-3DB09C62B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20" y="2191109"/>
            <a:ext cx="3507581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6D4DC4-137D-3A23-07B9-4E8044020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059" y="789394"/>
            <a:ext cx="4054491" cy="31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98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(чтение стихотворений ко Дню Защитника Отечества)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17.02.2025-24.02.2025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450EF6-F1E3-7658-1437-26F64DCCD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6" y="980140"/>
            <a:ext cx="3721478" cy="43541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F5F7EA-23FE-7D5A-730B-9877E01D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389" y="2219133"/>
            <a:ext cx="4272555" cy="43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56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мария круглова</cp:lastModifiedBy>
  <cp:revision>9</cp:revision>
  <dcterms:created xsi:type="dcterms:W3CDTF">2025-04-09T18:05:13Z</dcterms:created>
  <dcterms:modified xsi:type="dcterms:W3CDTF">2025-05-18T14:25:14Z</dcterms:modified>
</cp:coreProperties>
</file>