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36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7255827" y="0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Группа № ___________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0" y="261823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  <a:ea typeface="Calibri" panose="020F0502020204030204" pitchFamily="34" charset="0"/>
              </a:rPr>
              <a:t>ЧЕТВЕРТЫЙ  </a:t>
            </a:r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08.01.2025-12.01.2025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5733393" y="109998"/>
            <a:ext cx="671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Увлекательная математика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4821" y="2796687"/>
            <a:ext cx="3241431" cy="2431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4446" y="2738804"/>
            <a:ext cx="2778369" cy="20837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70" y="859013"/>
            <a:ext cx="4278923" cy="24068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9" y="3685981"/>
            <a:ext cx="4267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13.01.2025-19.01.2025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5913935" y="1156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Взаимодействие с родителями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7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18" y="2926349"/>
            <a:ext cx="4075797" cy="225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3" y="1282245"/>
            <a:ext cx="6377353" cy="47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20.01.2025-26.01.2025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4355691" y="38253"/>
            <a:ext cx="7767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Инновационные технологии и практики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6" y="1496405"/>
            <a:ext cx="5099538" cy="3824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40" y="1755925"/>
            <a:ext cx="4345353" cy="32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27.01.2025-02.02.2025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Моя Россия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65" y="1466439"/>
            <a:ext cx="3603381" cy="48045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00CD23-EFEE-F5E5-91FE-609C69186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384" y="3056301"/>
            <a:ext cx="2168262" cy="2888900"/>
          </a:xfrm>
          <a:prstGeom prst="rect">
            <a:avLst/>
          </a:prstGeom>
          <a:ln w="66675">
            <a:gradFill>
              <a:gsLst>
                <a:gs pos="0">
                  <a:srgbClr val="0070C0"/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CEB892-9EB4-EC93-984E-7B470C34D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42" y="2085831"/>
            <a:ext cx="3414555" cy="3435196"/>
          </a:xfrm>
          <a:prstGeom prst="rect">
            <a:avLst/>
          </a:prstGeom>
          <a:ln w="63500">
            <a:gradFill>
              <a:gsLst>
                <a:gs pos="0">
                  <a:srgbClr val="0070C0"/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8209937" y="135093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Экспериментариум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03.02.2025-09.02.2025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1740" y="1723553"/>
            <a:ext cx="3190764" cy="2393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6214" y="2324928"/>
            <a:ext cx="3438940" cy="2579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1027" y="3976480"/>
            <a:ext cx="2895600" cy="2171700"/>
          </a:xfrm>
          <a:prstGeom prst="rect">
            <a:avLst/>
          </a:prstGeom>
        </p:spPr>
      </p:pic>
      <p:pic>
        <p:nvPicPr>
          <p:cNvPr id="8" name="Рисунок 7" descr="D:\розовая флешка\фото 2015-16г\3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4119" y="1110238"/>
            <a:ext cx="2751260" cy="218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7" y="2631192"/>
            <a:ext cx="3437792" cy="2829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30896-7721-06DA-5FC5-91FF211B5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C183DF-CE7A-4F0F-2901-D893D3E685FA}"/>
              </a:ext>
            </a:extLst>
          </p:cNvPr>
          <p:cNvSpPr txBox="1"/>
          <p:nvPr/>
        </p:nvSpPr>
        <p:spPr>
          <a:xfrm>
            <a:off x="7600337" y="160952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фантазии и слов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B4A28-BC3E-4693-126E-9E6521F4370D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10.02.2025-16.02.2025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06836-76D8-4F18-1953-E784F3AB78A4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412" y="1926369"/>
            <a:ext cx="3372248" cy="224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3012" y="1451022"/>
            <a:ext cx="3453076" cy="2589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60" y="1801384"/>
            <a:ext cx="3329354" cy="2497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39" y="4445553"/>
            <a:ext cx="3216596" cy="24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1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487268" y="0"/>
            <a:ext cx="8218751" cy="98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(чтение стихотворений ко Дню Защитника Отечества)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17.02.2025-24.02.2025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62" y="2661786"/>
            <a:ext cx="5205777" cy="3268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DC03AD-5276-CE38-3EC0-56BDDC052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497" y="2596715"/>
            <a:ext cx="3699651" cy="2774738"/>
          </a:xfrm>
          <a:prstGeom prst="rect">
            <a:avLst/>
          </a:prstGeom>
          <a:ln w="63500">
            <a:gradFill>
              <a:gsLst>
                <a:gs pos="7000">
                  <a:srgbClr val="0070C0"/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52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56</Words>
  <Application>Microsoft Office PowerPoint</Application>
  <PresentationFormat>Широкоэкранный</PresentationFormat>
  <Paragraphs>23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Aptos Narrow</vt:lpstr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User</cp:lastModifiedBy>
  <cp:revision>11</cp:revision>
  <dcterms:created xsi:type="dcterms:W3CDTF">2025-04-09T18:05:13Z</dcterms:created>
  <dcterms:modified xsi:type="dcterms:W3CDTF">2025-05-19T07:55:08Z</dcterms:modified>
</cp:coreProperties>
</file>