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5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7255827" y="0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Группа № ___________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0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AFDCF-8EA6-53C7-0723-F1DE29CC4D83}"/>
              </a:ext>
            </a:extLst>
          </p:cNvPr>
          <p:cNvSpPr txBox="1"/>
          <p:nvPr/>
        </p:nvSpPr>
        <p:spPr>
          <a:xfrm>
            <a:off x="1169276" y="2618234"/>
            <a:ext cx="98534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latin typeface="Aptos Narrow" panose="020B0004020202020204" pitchFamily="34" charset="0"/>
                <a:ea typeface="Calibri" panose="020F0502020204030204" pitchFamily="34" charset="0"/>
              </a:rPr>
              <a:t>ТРЕТИЙ </a:t>
            </a:r>
            <a:r>
              <a:rPr lang="ru-RU" sz="9600" b="1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25.11.2024-01.12.2024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697E4-5647-3AF1-1B9E-21E06C70B6EB}"/>
              </a:ext>
            </a:extLst>
          </p:cNvPr>
          <p:cNvSpPr txBox="1"/>
          <p:nvPr/>
        </p:nvSpPr>
        <p:spPr>
          <a:xfrm>
            <a:off x="5931069" y="79221"/>
            <a:ext cx="8019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Книга – лучший друг!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5651C-BB56-9A0F-9304-C7591FA8CE99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C95399-D8E5-A0DD-D66F-B14CF6579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7" y="1072662"/>
            <a:ext cx="6473666" cy="39651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D1B257-C1AB-E45C-B626-59C8D88E9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717" y="3349868"/>
            <a:ext cx="4677595" cy="294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43AC6F-28A2-C70E-2C1D-7F0B5D0DF347}"/>
              </a:ext>
            </a:extLst>
          </p:cNvPr>
          <p:cNvSpPr txBox="1"/>
          <p:nvPr/>
        </p:nvSpPr>
        <p:spPr>
          <a:xfrm>
            <a:off x="-987972" y="146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02.12.2024-08.12.2024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2FBF7-AE52-22A7-6285-2D6809786700}"/>
              </a:ext>
            </a:extLst>
          </p:cNvPr>
          <p:cNvSpPr txBox="1"/>
          <p:nvPr/>
        </p:nvSpPr>
        <p:spPr>
          <a:xfrm>
            <a:off x="7083974" y="1464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Творческая лаборатория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B72A5-7022-5539-2B53-9175E2B7D9C1}"/>
              </a:ext>
            </a:extLst>
          </p:cNvPr>
          <p:cNvSpPr txBox="1"/>
          <p:nvPr/>
        </p:nvSpPr>
        <p:spPr>
          <a:xfrm>
            <a:off x="147145" y="6065260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D89FEE-4DD0-DCEF-3D2E-6A92828C9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023" y="874378"/>
            <a:ext cx="5891436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72FDD4-D5C5-8D9C-E11B-4B2ACCB36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1" y="2273647"/>
            <a:ext cx="4826976" cy="340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09.12.2024-15.12.2024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7784437" y="3825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Спортивная карусель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930B5C-0F84-BCA6-455F-1FE5B2FB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7" y="1002323"/>
            <a:ext cx="3527986" cy="48533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554397-CA1D-3D55-8C3B-967628816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79894"/>
            <a:ext cx="3438106" cy="537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11813628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16.12.2024-22.12.2024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                                 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Театр детей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D214B-7D50-26B5-52AF-85CF349FE3BC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60718A-D434-28D2-488D-C1F040310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48" y="983412"/>
            <a:ext cx="5977525" cy="32642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8FFA9B-BCD2-EBFB-8237-BAA976988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938" y="2101341"/>
            <a:ext cx="5038671" cy="34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8CA2E-7F05-3E6F-F8A6-485BE653B32A}"/>
              </a:ext>
            </a:extLst>
          </p:cNvPr>
          <p:cNvSpPr txBox="1"/>
          <p:nvPr/>
        </p:nvSpPr>
        <p:spPr>
          <a:xfrm>
            <a:off x="8209937" y="135093"/>
            <a:ext cx="467845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Ступеньки к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школе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23.12.2024-29.12.2024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890C-E160-6487-E89E-8AE1C14A9417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9D66BA-2A28-B145-FC3A-5D03756B6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05" y="905773"/>
            <a:ext cx="6184475" cy="40199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78EE2F-17BD-7CB9-FCA8-B5DC830BE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160" y="3015276"/>
            <a:ext cx="4934735" cy="312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32F30C-E001-0C08-A174-53B7CF489E63}"/>
              </a:ext>
            </a:extLst>
          </p:cNvPr>
          <p:cNvSpPr txBox="1"/>
          <p:nvPr/>
        </p:nvSpPr>
        <p:spPr>
          <a:xfrm>
            <a:off x="4487268" y="0"/>
            <a:ext cx="8218751" cy="1274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(Новогодние игры, традиции, творчество)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09D28-D7B0-B9BF-6466-9EB8FBD71149}"/>
              </a:ext>
            </a:extLst>
          </p:cNvPr>
          <p:cNvSpPr txBox="1"/>
          <p:nvPr/>
        </p:nvSpPr>
        <p:spPr>
          <a:xfrm>
            <a:off x="139262" y="14641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30.12.2024-07.01.2025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5B107-1F0A-2B0C-F3CE-40E066BF656D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8F6B4D-9028-4A9A-0482-990BCDA07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93" y="1420861"/>
            <a:ext cx="5786007" cy="39411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D21275-F473-52C9-AD49-436C5954E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720" y="3745743"/>
            <a:ext cx="5190287" cy="287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60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51</Words>
  <Application>Microsoft Office PowerPoint</Application>
  <PresentationFormat>Широкоэкранный</PresentationFormat>
  <Paragraphs>20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Aptos Narrow</vt:lpstr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мария круглова</cp:lastModifiedBy>
  <cp:revision>6</cp:revision>
  <dcterms:created xsi:type="dcterms:W3CDTF">2025-04-09T18:05:13Z</dcterms:created>
  <dcterms:modified xsi:type="dcterms:W3CDTF">2025-05-18T14:57:24Z</dcterms:modified>
</cp:coreProperties>
</file>