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7255827" y="0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Группа № ___________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ТРЕТИЙ </a:t>
            </a:r>
            <a:r>
              <a:rPr lang="ru-RU" sz="9600" b="1" dirty="0" smtClean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25.11.2024-01.12.2024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931069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друг!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4346" y="1780032"/>
            <a:ext cx="3511296" cy="2633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48256"/>
            <a:ext cx="4746752" cy="3560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2926080"/>
            <a:ext cx="3023616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02.12.2024-08.12.2024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Творческая лаборатория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D:\розовая флешка\Весна-Лето 2016г\SAM_24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240" y="2195385"/>
            <a:ext cx="3908679" cy="325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37" y="1178482"/>
            <a:ext cx="5007102" cy="4948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09.12.2024-15.12.2024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84437" y="3825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C:\Users\User\Desktop\ПРЕДШКОЛА\фотоотчет24\папин день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68" y="2199160"/>
            <a:ext cx="2960736" cy="336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32" y="1024128"/>
            <a:ext cx="3413760" cy="256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28" y="3650050"/>
            <a:ext cx="3186176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16.12.2024-22.12.2024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5" descr="G:\DCIM\107_PANA\P10707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59" y="1878335"/>
            <a:ext cx="4917710" cy="38334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 descr="G:\DCIM\108_PANA\P10802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88" y="2419056"/>
            <a:ext cx="3912602" cy="270392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школе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23.12.2024-29.12.2024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8268" y="1729887"/>
            <a:ext cx="4273061" cy="3204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6092" y="1478574"/>
            <a:ext cx="4560277" cy="34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127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(Новогодние игры, традиции, творчество)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30.12.2024-07.01.2025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62" y="1796810"/>
            <a:ext cx="4298461" cy="3223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819" y="2385646"/>
            <a:ext cx="3141785" cy="2356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5997" y="2347794"/>
            <a:ext cx="3845169" cy="28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51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Aptos Narrow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User</cp:lastModifiedBy>
  <cp:revision>7</cp:revision>
  <dcterms:created xsi:type="dcterms:W3CDTF">2025-04-09T18:05:13Z</dcterms:created>
  <dcterms:modified xsi:type="dcterms:W3CDTF">2025-05-19T07:04:12Z</dcterms:modified>
</cp:coreProperties>
</file>