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</a:rPr>
              <a:t>ВТОРОЙ 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14.10.2024-20.10.2024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89234A-A406-939D-20CF-FD7460498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8" y="893879"/>
            <a:ext cx="5414166" cy="44286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30D961-A6C1-655E-F2CE-7E766CEE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56" y="725552"/>
            <a:ext cx="3574975" cy="3195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67B7A0-890A-498B-8A41-565CA551B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805" y="4153712"/>
            <a:ext cx="3143205" cy="26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21.10.2024-27.10.2024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5000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6D31BB-EF68-EA3F-3071-75F4207A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78" y="1063201"/>
            <a:ext cx="5000450" cy="3750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EB9612-0343-54DD-BCC7-C17A7B7C4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24" y="2314922"/>
            <a:ext cx="5000451" cy="37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28.10.2024-03.11.2024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9371190" y="84852"/>
            <a:ext cx="4004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05318-0988-FDA5-8136-14B065EBA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888521"/>
            <a:ext cx="4163683" cy="3122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CCF4EC-04F2-FBC5-F25C-97C2BEF5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30" y="888521"/>
            <a:ext cx="5095336" cy="38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05.11.2024-10.11.2024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ADC58D-0CAC-2FEA-4D32-60887670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009290"/>
            <a:ext cx="6725728" cy="33628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B9A51-1D8A-773B-03B7-673513A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32" y="1526876"/>
            <a:ext cx="4907472" cy="48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4202723" y="135093"/>
            <a:ext cx="7702062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11.11.2024-17.11.2024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4AE909-97A9-979A-4C3C-0D0FDB86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5" y="1239591"/>
            <a:ext cx="6708475" cy="50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7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(Моя семья)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18.11.2024-24.11.2024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BBF2C-B5FE-F47E-E654-A09F39CE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226250"/>
            <a:ext cx="3273725" cy="43649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9FE1B-EFFC-10E4-D213-A93E6131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1591919"/>
            <a:ext cx="5992483" cy="44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47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мария круглова</cp:lastModifiedBy>
  <cp:revision>7</cp:revision>
  <dcterms:created xsi:type="dcterms:W3CDTF">2025-04-09T18:05:13Z</dcterms:created>
  <dcterms:modified xsi:type="dcterms:W3CDTF">2025-05-18T15:22:18Z</dcterms:modified>
</cp:coreProperties>
</file>