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7414089" y="0"/>
            <a:ext cx="477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Группа №________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00"/>
                </a:solidFill>
                <a:latin typeface="Aptos Narrow" panose="020B0004020202020204" pitchFamily="34" charset="0"/>
              </a:rPr>
              <a:t>ВТОРОЙ 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14.102024-20.102024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Объект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151" y="1785299"/>
            <a:ext cx="4155538" cy="32412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Содержимое 7" descr="DSC055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22" y="2667986"/>
            <a:ext cx="3048572" cy="25780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Содержимое 5" descr="DSCN03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90" y="827826"/>
            <a:ext cx="2692586" cy="25780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03" y="3680146"/>
            <a:ext cx="3454402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21.10.2024-27.10.2024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5000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28" y="1163607"/>
            <a:ext cx="6497822" cy="47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28.10.2024-03.11.2024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9371190" y="84852"/>
            <a:ext cx="4004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" y="1083068"/>
            <a:ext cx="3302909" cy="2422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82" y="3689823"/>
            <a:ext cx="3633749" cy="2396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2" y="899816"/>
            <a:ext cx="5745039" cy="57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05.11.2024-10.11.2024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avatars.mds.yandex.net/i?id=25a67da0795d0dcf53acf0cccf993a902d74c096-524217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9" y="3197539"/>
            <a:ext cx="2969085" cy="269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858bd38ef83b4f4f04d5d6f7592ef9c258c19581-534325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82" y="2006512"/>
            <a:ext cx="3390127" cy="254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5376" y="1926614"/>
            <a:ext cx="3944816" cy="29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4202723" y="135093"/>
            <a:ext cx="770206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11.11.2024-17.11.2024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3270" y="2489689"/>
            <a:ext cx="3692769" cy="2769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127" y="2520462"/>
            <a:ext cx="3657600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17681" y="2200544"/>
            <a:ext cx="4232031" cy="31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759830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семья)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18.11.2024-24.11.2024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Краткий комментарий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6" y="1567005"/>
            <a:ext cx="4489938" cy="4226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31" y="2610673"/>
            <a:ext cx="4079631" cy="30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50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User</cp:lastModifiedBy>
  <cp:revision>8</cp:revision>
  <dcterms:created xsi:type="dcterms:W3CDTF">2025-04-09T18:05:13Z</dcterms:created>
  <dcterms:modified xsi:type="dcterms:W3CDTF">2025-05-19T06:35:24Z</dcterms:modified>
</cp:coreProperties>
</file>