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4" r:id="rId4"/>
    <p:sldId id="275" r:id="rId5"/>
    <p:sldId id="264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7" r:id="rId16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бразование" initials="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AFD"/>
    <a:srgbClr val="00FFFF"/>
    <a:srgbClr val="FF0066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>
      <p:cViewPr>
        <p:scale>
          <a:sx n="64" d="100"/>
          <a:sy n="64" d="100"/>
        </p:scale>
        <p:origin x="-1104" y="-3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10T12:00:13.609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7D-72B9-4A6A-BAF8-485E4EFF72B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A2F8-70D3-4B57-B332-7641CCAD9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7D-72B9-4A6A-BAF8-485E4EFF72B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A2F8-70D3-4B57-B332-7641CCAD9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7D-72B9-4A6A-BAF8-485E4EFF72B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A2F8-70D3-4B57-B332-7641CCAD9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7D-72B9-4A6A-BAF8-485E4EFF72B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A2F8-70D3-4B57-B332-7641CCAD9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7D-72B9-4A6A-BAF8-485E4EFF72B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A2F8-70D3-4B57-B332-7641CCAD9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7D-72B9-4A6A-BAF8-485E4EFF72B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A2F8-70D3-4B57-B332-7641CCAD9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7D-72B9-4A6A-BAF8-485E4EFF72B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A2F8-70D3-4B57-B332-7641CCAD9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7D-72B9-4A6A-BAF8-485E4EFF72B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A2F8-70D3-4B57-B332-7641CCAD9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7D-72B9-4A6A-BAF8-485E4EFF72B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A2F8-70D3-4B57-B332-7641CCAD9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7D-72B9-4A6A-BAF8-485E4EFF72B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A2F8-70D3-4B57-B332-7641CCAD9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E7D-72B9-4A6A-BAF8-485E4EFF72B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A2F8-70D3-4B57-B332-7641CCAD9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DE7D-72B9-4A6A-BAF8-485E4EFF72B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A2F8-70D3-4B57-B332-7641CCAD9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104" y="908721"/>
            <a:ext cx="3276364" cy="4012287"/>
          </a:xfrm>
          <a:prstGeom prst="rect">
            <a:avLst/>
          </a:prstGeom>
          <a:ln w="228600" cap="sq" cmpd="thickThin">
            <a:solidFill>
              <a:srgbClr val="00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28233" y="5229201"/>
            <a:ext cx="36279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Эдуа́рд</a:t>
            </a:r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Никола́евич</a:t>
            </a:r>
            <a:endParaRPr lang="ru-RU" sz="2800" dirty="0" smtClean="0">
              <a:ln>
                <a:solidFill>
                  <a:srgbClr val="00B0F0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Успе́нский</a:t>
            </a:r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ln>
                <a:solidFill>
                  <a:srgbClr val="00B0F0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2" name="Picture 4" descr="C:\Users\Альбина\Pictures\57a4fdfd1e627a76988c81c9a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280" y="1"/>
            <a:ext cx="4992555" cy="63515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4478" y="5982202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B0F0"/>
                </a:solidFill>
                <a:latin typeface="Comic Sans MS" pitchFamily="66" charset="0"/>
              </a:rPr>
              <a:t>    </a:t>
            </a:r>
          </a:p>
          <a:p>
            <a:pPr algn="ctr"/>
            <a:endParaRPr lang="ru-RU" sz="14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C:\Users\Альбина\Pictures\0_e1342_9a6ddea7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088" y="1857364"/>
            <a:ext cx="3886722" cy="4643470"/>
          </a:xfrm>
          <a:prstGeom prst="rect">
            <a:avLst/>
          </a:prstGeom>
          <a:noFill/>
        </p:spPr>
      </p:pic>
      <p:pic>
        <p:nvPicPr>
          <p:cNvPr id="9" name="Picture 2" descr="C:\Users\Альбина\Pictures\0_e134e_453493d2_L - копия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472" y="3429000"/>
            <a:ext cx="3418198" cy="2736304"/>
          </a:xfrm>
          <a:prstGeom prst="rect">
            <a:avLst/>
          </a:prstGeom>
          <a:noFill/>
        </p:spPr>
      </p:pic>
      <p:pic>
        <p:nvPicPr>
          <p:cNvPr id="2050" name="Picture 2" descr="C:\Documents and Settings\Светлана\Мои документы\у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36" y="857232"/>
            <a:ext cx="2957527" cy="3286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емиугольник 12"/>
          <p:cNvSpPr/>
          <p:nvPr/>
        </p:nvSpPr>
        <p:spPr>
          <a:xfrm>
            <a:off x="7310454" y="1071546"/>
            <a:ext cx="714380" cy="7858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17" name="Семиугольник 16"/>
          <p:cNvSpPr/>
          <p:nvPr/>
        </p:nvSpPr>
        <p:spPr>
          <a:xfrm>
            <a:off x="738158" y="2143116"/>
            <a:ext cx="785818" cy="7143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1" name="Семиугольник 20"/>
          <p:cNvSpPr/>
          <p:nvPr/>
        </p:nvSpPr>
        <p:spPr>
          <a:xfrm>
            <a:off x="4524372" y="4429132"/>
            <a:ext cx="857256" cy="7858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80" y="260648"/>
            <a:ext cx="928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Чьи эти высказывания 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38158" y="1142984"/>
          <a:ext cx="746125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602"/>
                <a:gridCol w="1817654"/>
              </a:tblGrid>
              <a:tr h="7977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 этой картины на стене очень большая польза, она дырку на обоях загораживает.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Папа</a:t>
                      </a:r>
                      <a:endParaRPr lang="ru-RU" sz="2400" dirty="0"/>
                    </a:p>
                  </a:txBody>
                  <a:tcPr/>
                </a:tc>
              </a:tr>
              <a:tr h="79772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Я люблю, когда у человека характер весёлый – </a:t>
                      </a:r>
                      <a:r>
                        <a:rPr lang="ru-RU" sz="2400" b="1" dirty="0" err="1" smtClean="0"/>
                        <a:t>колбасно-угощательный</a:t>
                      </a:r>
                      <a:r>
                        <a:rPr lang="ru-RU" sz="2400" b="1" dirty="0" smtClean="0"/>
                        <a:t>. А у неё </a:t>
                      </a:r>
                      <a:r>
                        <a:rPr lang="ru-RU" sz="2400" b="1" dirty="0" err="1" smtClean="0"/>
                        <a:t>наоборот-тяжелый</a:t>
                      </a:r>
                      <a:r>
                        <a:rPr lang="ru-RU" sz="2400" b="1" dirty="0" smtClean="0"/>
                        <a:t> характер, </a:t>
                      </a:r>
                      <a:r>
                        <a:rPr lang="ru-RU" sz="2400" b="1" dirty="0" err="1" smtClean="0"/>
                        <a:t>венико-выгонятельный</a:t>
                      </a:r>
                      <a:r>
                        <a:rPr lang="ru-RU" sz="2400" b="1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Кот </a:t>
                      </a:r>
                      <a:r>
                        <a:rPr lang="ru-RU" sz="2400" b="1" dirty="0" err="1" smtClean="0"/>
                        <a:t>Матроскин</a:t>
                      </a:r>
                      <a:endParaRPr lang="ru-RU" sz="2400" b="1" dirty="0"/>
                    </a:p>
                  </a:txBody>
                  <a:tcPr/>
                </a:tc>
              </a:tr>
              <a:tr h="797724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400" b="1" baseline="0" dirty="0" smtClean="0"/>
                        <a:t>Это я, почтальон Печкин. Принёс журнал «</a:t>
                      </a:r>
                      <a:r>
                        <a:rPr lang="ru-RU" sz="2400" b="1" baseline="0" dirty="0" err="1" smtClean="0"/>
                        <a:t>Мурзилка</a:t>
                      </a:r>
                      <a:r>
                        <a:rPr lang="ru-RU" sz="2400" b="1" baseline="0" dirty="0" smtClean="0"/>
                        <a:t>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1" baseline="0" dirty="0" smtClean="0"/>
                        <a:t>Это я, почтальон Печкин. Принёс журнал «</a:t>
                      </a:r>
                      <a:r>
                        <a:rPr lang="ru-RU" sz="2400" b="1" baseline="0" dirty="0" err="1" smtClean="0"/>
                        <a:t>Мурзилка</a:t>
                      </a:r>
                      <a:r>
                        <a:rPr lang="ru-RU" sz="2400" b="1" baseline="0" dirty="0" smtClean="0"/>
                        <a:t>».</a:t>
                      </a:r>
                      <a:endParaRPr lang="ru-RU" sz="2400" b="1" dirty="0" smtClean="0"/>
                    </a:p>
                    <a:p>
                      <a:pPr>
                        <a:buFontTx/>
                        <a:buChar char="-"/>
                      </a:pP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Почтальон Печкин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 descr="C:\Users\Альбина\Documents\ВСЕ КАРТИНКИ\герои мультиков\mult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3200" y="3068960"/>
            <a:ext cx="2864768" cy="42913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лана\Мои документы\у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2" y="1000109"/>
            <a:ext cx="414169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C:\Users\Альбина\Documents\ВСЕ КАРТИНКИ\герои мультиков\mult5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2920" y="1643050"/>
            <a:ext cx="3577600" cy="4472036"/>
          </a:xfrm>
          <a:prstGeom prst="rect">
            <a:avLst/>
          </a:prstGeom>
          <a:noFill/>
        </p:spPr>
      </p:pic>
      <p:pic>
        <p:nvPicPr>
          <p:cNvPr id="9" name="Picture 2" descr="C:\Users\Альбина\Pictures\0_e134e_453493d2_L - копия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7176" y="1916832"/>
            <a:ext cx="2813758" cy="3071834"/>
          </a:xfrm>
          <a:prstGeom prst="rect">
            <a:avLst/>
          </a:prstGeom>
          <a:noFill/>
        </p:spPr>
      </p:pic>
      <p:sp>
        <p:nvSpPr>
          <p:cNvPr id="18" name="10-конечная звезда 17"/>
          <p:cNvSpPr/>
          <p:nvPr/>
        </p:nvSpPr>
        <p:spPr>
          <a:xfrm>
            <a:off x="1952604" y="5143512"/>
            <a:ext cx="928694" cy="928694"/>
          </a:xfrm>
          <a:prstGeom prst="star10">
            <a:avLst>
              <a:gd name="adj" fmla="val 22131"/>
              <a:gd name="hf" fmla="val 10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10-конечная звезда 18"/>
          <p:cNvSpPr/>
          <p:nvPr/>
        </p:nvSpPr>
        <p:spPr>
          <a:xfrm>
            <a:off x="5667380" y="785794"/>
            <a:ext cx="1071570" cy="857256"/>
          </a:xfrm>
          <a:prstGeom prst="star10">
            <a:avLst>
              <a:gd name="adj" fmla="val 23298"/>
              <a:gd name="hf" fmla="val 10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10-конечная звезда 19"/>
          <p:cNvSpPr/>
          <p:nvPr/>
        </p:nvSpPr>
        <p:spPr>
          <a:xfrm>
            <a:off x="7739082" y="4857760"/>
            <a:ext cx="928694" cy="914400"/>
          </a:xfrm>
          <a:prstGeom prst="star10">
            <a:avLst>
              <a:gd name="adj" fmla="val 20492"/>
              <a:gd name="hf" fmla="val 10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C:\Users\Альбина\Documents\ВСЕ КАРТИНКИ\герои мультиков\mult6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41633" y="332657"/>
            <a:ext cx="6630737" cy="6120681"/>
          </a:xfrm>
          <a:prstGeom prst="rect">
            <a:avLst/>
          </a:prstGeom>
          <a:noFill/>
        </p:spPr>
      </p:pic>
      <p:pic>
        <p:nvPicPr>
          <p:cNvPr id="24578" name="Picture 2" descr="C:\Users\Альбина\Pictures\0_e134b_9a9042df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064" y="3140968"/>
            <a:ext cx="3857652" cy="35011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06939" y="1196753"/>
            <a:ext cx="4953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</a:rPr>
              <a:t>      </a:t>
            </a:r>
            <a:endParaRPr lang="ru-RU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9992" y="476673"/>
            <a:ext cx="5357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Конкурс «Отгадай кто написал?»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524240" y="1928802"/>
            <a:ext cx="3643338" cy="2071702"/>
          </a:xfrm>
          <a:prstGeom prst="wedgeEllipseCallout">
            <a:avLst>
              <a:gd name="adj1" fmla="val -54979"/>
              <a:gd name="adj2" fmla="val -4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Интересно, кто же написал эти письма?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Альбина\Documents\ВСЕ КАРТИНКИ\герои мультиков\mult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2288" y="1214422"/>
            <a:ext cx="4259735" cy="562357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2480" y="5013176"/>
            <a:ext cx="92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endParaRPr lang="ru-RU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786" y="1214422"/>
            <a:ext cx="7957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Ребята, Вы молодцы! Будем ждать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с Вами новых встреч !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Альбина\Documents\ВСЕ КАРТИНКИ\герои мультиков\mult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97" y="-243408"/>
            <a:ext cx="3657973" cy="3376591"/>
          </a:xfrm>
          <a:prstGeom prst="rect">
            <a:avLst/>
          </a:prstGeom>
          <a:noFill/>
        </p:spPr>
      </p:pic>
      <p:pic>
        <p:nvPicPr>
          <p:cNvPr id="26628" name="Picture 4" descr="C:\Users\Альбина\Pictures\0_e1342_9a6ddea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229" y="3011499"/>
            <a:ext cx="4274267" cy="4232018"/>
          </a:xfrm>
          <a:prstGeom prst="rect">
            <a:avLst/>
          </a:prstGeom>
          <a:noFill/>
        </p:spPr>
      </p:pic>
      <p:pic>
        <p:nvPicPr>
          <p:cNvPr id="7" name="Picture 7" descr="C:\Users\Альбина\Documents\ВСЕ КАРТИНКИ\герои мультиков\mult6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7136" y="-386906"/>
            <a:ext cx="3498389" cy="4088065"/>
          </a:xfrm>
          <a:prstGeom prst="rect">
            <a:avLst/>
          </a:prstGeom>
          <a:noFill/>
        </p:spPr>
      </p:pic>
      <p:pic>
        <p:nvPicPr>
          <p:cNvPr id="8" name="Picture 5" descr="C:\Users\Альбина\Documents\ВСЕ КАРТИНКИ\герои мультиков\mult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7483" y="1428900"/>
            <a:ext cx="4844705" cy="4472036"/>
          </a:xfrm>
          <a:prstGeom prst="rect">
            <a:avLst/>
          </a:prstGeom>
          <a:noFill/>
        </p:spPr>
      </p:pic>
      <p:pic>
        <p:nvPicPr>
          <p:cNvPr id="9" name="Picture 2" descr="C:\Users\Альбина\Pictures\0_e134e_453493d2_L - копия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472" y="3429000"/>
            <a:ext cx="3418198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489" y="692697"/>
            <a:ext cx="48365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Эдуа́рд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Никола́евич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Успе́нский</a:t>
            </a:r>
            <a:endParaRPr lang="ru-RU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(22 декабря 1937, Егорьевск, Московская обл.) 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советский и российский писатель, автор детских книг. Среди его популярных персонажей — Крокодил Гена и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Чебурашка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, кот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Матроскин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, Дядя Фёдор, почтальон Печкин и другие. 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436" name="Picture 4" descr="C:\Users\Альбина\Pictures\Eduard_Uspensky_1.jpg"/>
          <p:cNvPicPr>
            <a:picLocks noChangeAspect="1" noChangeArrowheads="1"/>
          </p:cNvPicPr>
          <p:nvPr/>
        </p:nvPicPr>
        <p:blipFill>
          <a:blip r:embed="rId2" cstate="print"/>
          <a:srcRect l="20071" b="35328"/>
          <a:stretch>
            <a:fillRect/>
          </a:stretch>
        </p:blipFill>
        <p:spPr bwMode="auto">
          <a:xfrm>
            <a:off x="5499061" y="1052736"/>
            <a:ext cx="3727971" cy="4176464"/>
          </a:xfrm>
          <a:prstGeom prst="rect">
            <a:avLst/>
          </a:prstGeom>
          <a:ln w="76200" cap="sq" cmpd="thickThin">
            <a:solidFill>
              <a:srgbClr val="00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906001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Светлана\Мои документы\у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500042"/>
            <a:ext cx="2786082" cy="45005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Documents and Settings\Светлана\Мои документы\у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488" y="428604"/>
            <a:ext cx="2714644" cy="3714771"/>
          </a:xfrm>
          <a:prstGeom prst="rect">
            <a:avLst/>
          </a:prstGeom>
          <a:noFill/>
        </p:spPr>
      </p:pic>
      <p:pic>
        <p:nvPicPr>
          <p:cNvPr id="1028" name="Picture 4" descr="C:\Documents and Settings\Светлана\Мои документы\у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84" y="500042"/>
            <a:ext cx="2214578" cy="3714776"/>
          </a:xfrm>
          <a:prstGeom prst="rect">
            <a:avLst/>
          </a:prstGeom>
          <a:noFill/>
        </p:spPr>
      </p:pic>
      <p:pic>
        <p:nvPicPr>
          <p:cNvPr id="1029" name="Picture 5" descr="C:\Documents and Settings\Светлана\Мои документы\у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20" y="3521181"/>
            <a:ext cx="1714512" cy="2765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30" name="Picture 6" descr="C:\Documents and Settings\Светлана\Мои документы\у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9926" y="3929066"/>
            <a:ext cx="250033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Светлана\Мои документы\у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46" y="428604"/>
            <a:ext cx="3500461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C:\Documents and Settings\Светлана\Мои документы\у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50" y="1571612"/>
            <a:ext cx="2714644" cy="35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Documents and Settings\Светлана\Мои документы\у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31" y="2214554"/>
            <a:ext cx="2286016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5094" r="3774" b="8679"/>
          <a:stretch>
            <a:fillRect/>
          </a:stretch>
        </p:blipFill>
        <p:spPr bwMode="auto">
          <a:xfrm>
            <a:off x="584515" y="980728"/>
            <a:ext cx="3900433" cy="3349209"/>
          </a:xfrm>
          <a:prstGeom prst="rect">
            <a:avLst/>
          </a:prstGeom>
          <a:ln w="76200" cap="sq" cmpd="thickThin">
            <a:solidFill>
              <a:srgbClr val="00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60512" y="4365104"/>
            <a:ext cx="405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Памятник почтальону Печкину в </a:t>
            </a:r>
            <a:r>
              <a:rPr lang="ru-RU" sz="1400" dirty="0" err="1" smtClean="0">
                <a:solidFill>
                  <a:srgbClr val="C00000"/>
                </a:solidFill>
                <a:latin typeface="Comic Sans MS" pitchFamily="66" charset="0"/>
              </a:rPr>
              <a:t>Луховицах</a:t>
            </a:r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480" y="260649"/>
            <a:ext cx="9283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Памятники персонажам повести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8675" name="Picture 3" descr="C:\Users\Альбина\Pictures\pamyatnik-troe-iz-prostokvashino-v-ramensko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017" y="908720"/>
            <a:ext cx="2418269" cy="2451752"/>
          </a:xfrm>
          <a:prstGeom prst="rect">
            <a:avLst/>
          </a:prstGeom>
          <a:ln w="76200" cap="sq" cmpd="thickThin">
            <a:solidFill>
              <a:srgbClr val="00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6" name="Picture 4" descr="C:\Users\Альбина\Pictures\pamyatnik-troe-iz-prostokvashino-v-ramenskoe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182" y="3573016"/>
            <a:ext cx="2418269" cy="2931686"/>
          </a:xfrm>
          <a:prstGeom prst="rect">
            <a:avLst/>
          </a:prstGeom>
          <a:ln w="76200" cap="sq" cmpd="thickThin">
            <a:solidFill>
              <a:srgbClr val="00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7" name="Picture 5" descr="C:\Users\Альбина\Pictures\pamyatnik-troe-iz-prostokvashino-v-ramenskoe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8824" y="4797152"/>
            <a:ext cx="2436153" cy="1682820"/>
          </a:xfrm>
          <a:prstGeom prst="rect">
            <a:avLst/>
          </a:prstGeom>
          <a:ln w="76200" cap="sq" cmpd="thickThin">
            <a:solidFill>
              <a:srgbClr val="00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Альбина\Documents\ВСЕ КАРТИНКИ\герои мультиков\mult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3657973" cy="3376591"/>
          </a:xfrm>
          <a:prstGeom prst="rect">
            <a:avLst/>
          </a:prstGeom>
          <a:noFill/>
        </p:spPr>
      </p:pic>
      <p:pic>
        <p:nvPicPr>
          <p:cNvPr id="26628" name="Picture 4" descr="C:\Users\Альбина\Pictures\0_e1342_9a6ddea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702" y="3011499"/>
            <a:ext cx="2714644" cy="4232018"/>
          </a:xfrm>
          <a:prstGeom prst="rect">
            <a:avLst/>
          </a:prstGeom>
          <a:noFill/>
        </p:spPr>
      </p:pic>
      <p:pic>
        <p:nvPicPr>
          <p:cNvPr id="7" name="Picture 7" descr="C:\Users\Альбина\Documents\ВСЕ КАРТИНКИ\герои мультиков\mult6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0454" y="285727"/>
            <a:ext cx="2365071" cy="2928959"/>
          </a:xfrm>
          <a:prstGeom prst="rect">
            <a:avLst/>
          </a:prstGeom>
          <a:noFill/>
        </p:spPr>
      </p:pic>
      <p:pic>
        <p:nvPicPr>
          <p:cNvPr id="9" name="Picture 2" descr="C:\Users\Альбина\Pictures\0_e134e_453493d2_L - копия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472" y="4286256"/>
            <a:ext cx="2323636" cy="1879048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1544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95300" y="2786058"/>
            <a:ext cx="8915400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Викторина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80" y="260648"/>
            <a:ext cx="928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Угадай героя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6786" y="1285860"/>
            <a:ext cx="79296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Стал он жить в деревне. И люди в деревне его полюбили. Потому что он не бездельничал, всё время делом занимался или играл. А потом у него забот  </a:t>
            </a:r>
            <a:r>
              <a:rPr lang="ru-RU" sz="3600" dirty="0" err="1" smtClean="0">
                <a:solidFill>
                  <a:srgbClr val="C00000"/>
                </a:solidFill>
                <a:latin typeface="Comic Sans MS" pitchFamily="66" charset="0"/>
              </a:rPr>
              <a:t>поприбавилось</a:t>
            </a: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. Узнали люди, что он зверей любит и стали ему разных зверюшек приносить, а он с ними возится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80" y="260648"/>
            <a:ext cx="928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Угадай героя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6786" y="1285860"/>
            <a:ext cx="77867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А  через некоторое время домой </a:t>
            </a:r>
            <a:r>
              <a:rPr lang="ru-RU" sz="4000" dirty="0" err="1" smtClean="0">
                <a:solidFill>
                  <a:srgbClr val="C00000"/>
                </a:solidFill>
                <a:latin typeface="Comic Sans MS" pitchFamily="66" charset="0"/>
              </a:rPr>
              <a:t>Матроскин</a:t>
            </a: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 является и её на верёвочке ведёт.</a:t>
            </a:r>
          </a:p>
          <a:p>
            <a:pPr algn="just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Он её на прокат взял в сельском бюро обслуживания. Рыжая, мордастая, важная такая. Ну профессор с рогами! Только очков не хватает»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" y="0"/>
            <a:ext cx="9905999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80" y="260648"/>
            <a:ext cx="928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Угадай героя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6786" y="1285860"/>
            <a:ext cx="77867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Он что не увидит, всё в шкаф тащит. Увидит спички – на шкаф. Увидит ложку – на шкаф. Даже будильник на шкаф перетащил. А взять у него ничего нельзя.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292</Words>
  <Application>Microsoft Office PowerPoint</Application>
  <PresentationFormat>Лист A4 (210x297 мм)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</dc:creator>
  <cp:lastModifiedBy>SONY</cp:lastModifiedBy>
  <cp:revision>126</cp:revision>
  <dcterms:created xsi:type="dcterms:W3CDTF">2013-01-17T13:15:45Z</dcterms:created>
  <dcterms:modified xsi:type="dcterms:W3CDTF">2017-12-18T07:21:31Z</dcterms:modified>
</cp:coreProperties>
</file>