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</p:sldMasterIdLst>
  <p:notesMasterIdLst>
    <p:notesMasterId r:id="rId26"/>
  </p:notesMasterIdLst>
  <p:sldIdLst>
    <p:sldId id="298" r:id="rId7"/>
    <p:sldId id="1673" r:id="rId8"/>
    <p:sldId id="367" r:id="rId9"/>
    <p:sldId id="2612" r:id="rId10"/>
    <p:sldId id="279" r:id="rId11"/>
    <p:sldId id="2610" r:id="rId12"/>
    <p:sldId id="2614" r:id="rId13"/>
    <p:sldId id="1681" r:id="rId14"/>
    <p:sldId id="2615" r:id="rId15"/>
    <p:sldId id="330" r:id="rId16"/>
    <p:sldId id="329" r:id="rId17"/>
    <p:sldId id="331" r:id="rId18"/>
    <p:sldId id="332" r:id="rId19"/>
    <p:sldId id="340" r:id="rId20"/>
    <p:sldId id="341" r:id="rId21"/>
    <p:sldId id="1674" r:id="rId22"/>
    <p:sldId id="352" r:id="rId23"/>
    <p:sldId id="353" r:id="rId24"/>
    <p:sldId id="2613" r:id="rId25"/>
  </p:sldIdLst>
  <p:sldSz cx="9144000" cy="5143500" type="screen16x9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9" userDrawn="1">
          <p15:clr>
            <a:srgbClr val="A4A3A4"/>
          </p15:clr>
        </p15:guide>
        <p15:guide id="5" pos="4201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159">
          <p15:clr>
            <a:srgbClr val="A4A3A4"/>
          </p15:clr>
        </p15:guide>
        <p15:guide id="8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40"/>
    <a:srgbClr val="EA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37" autoAdjust="0"/>
  </p:normalViewPr>
  <p:slideViewPr>
    <p:cSldViewPr snapToGrid="0" snapToObjects="1">
      <p:cViewPr varScale="1">
        <p:scale>
          <a:sx n="152" d="100"/>
          <a:sy n="152" d="100"/>
        </p:scale>
        <p:origin x="444" y="156"/>
      </p:cViewPr>
      <p:guideLst>
        <p:guide orient="horz" pos="1030"/>
        <p:guide pos="2160"/>
        <p:guide orient="horz" pos="1711"/>
        <p:guide pos="119"/>
        <p:guide pos="4201"/>
        <p:guide pos="2880"/>
        <p:guide pos="15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A35C-AB3F-0D44-9877-2CB12F260F8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08E2-07CB-A548-A84E-407746EF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e94a4407b0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e94a4407b0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25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e94a4407b0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e94a4407b0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71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A29F-039E-4F84-BE25-3C5E031704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4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общеобразовательной организации ответственными за организацию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проведение региональных диагностических работ являются: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администратор общеобразовательной организации – работник общеобразовательной организации, назначенный ответственным за проведение региональных диагностических работ в данной общеобразовательной организации приказом директора;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технический специалист общеобразовательной организации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специалист в области информационных технологий и по работе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программным обеспечением, оказывающий информационно-техническую помощь администратору общеобразовательной организации;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организатор в аудитории – работник общеобразовательной организации, назначенный приказом директора ответственным за соблюдением организационных моментов непосредственно в процессе проведения региональных диагностических работ.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 Всем ответственным лицам предоставляется доступ к ЕАИС ОКО через систему «Школьный портал».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A29F-039E-4F84-BE25-3C5E031704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4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A29F-039E-4F84-BE25-3C5E031704F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4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8A29F-039E-4F84-BE25-3C5E031704F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4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сроки сканирования материалов на странице мероприятия перейдите во вкладку «Сканирование», после чего выполните сканирование бланков или загрузку изображений уже отсканированных бланков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E08E2-07CB-A548-A84E-407746EF68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1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7c7403272_0_1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e7c7403272_0_1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55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e7c7403272_0_1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e7c7403272_0_1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04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52877029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4497784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449778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1CBF-A79F-42A0-9251-90B49820EE2E}" type="datetimeFigureOut">
              <a:rPr lang="ru-RU" altLang="en-US" smtClean="0"/>
              <a:t>13.09.2023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A9FB-AB11-4109-B08E-7E0919A635B6}" type="slidenum">
              <a:rPr lang="ru-RU" alt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62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57950" y="4834951"/>
            <a:ext cx="2057400" cy="13846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08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BB8ED2D-0155-FE65-7AA7-6655737C39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8862" y="-19050"/>
            <a:ext cx="1505138" cy="5162549"/>
          </a:xfrm>
          <a:prstGeom prst="rect">
            <a:avLst/>
          </a:prstGeom>
          <a:solidFill>
            <a:srgbClr val="191432"/>
          </a:solidFill>
          <a:ln w="12700">
            <a:noFill/>
            <a:miter lim="400000"/>
            <a:headEnd/>
            <a:tailEnd/>
          </a:ln>
        </p:spPr>
        <p:txBody>
          <a:bodyPr lIns="34289" rIns="34289"/>
          <a:lstStyle/>
          <a:p>
            <a:pPr eaLnBrk="1">
              <a:defRPr/>
            </a:pPr>
            <a:endParaRPr lang="ru-RU">
              <a:latin typeface="Montserrat" charset="-52"/>
              <a:ea typeface="Montserrat" charset="-52"/>
              <a:cs typeface="Montserrat" charset="-52"/>
              <a:sym typeface="Montserrat" charset="-52"/>
            </a:endParaRPr>
          </a:p>
        </p:txBody>
      </p:sp>
      <p:sp>
        <p:nvSpPr>
          <p:cNvPr id="5" name="Номер слайда">
            <a:extLst>
              <a:ext uri="{FF2B5EF4-FFF2-40B4-BE49-F238E27FC236}">
                <a16:creationId xmlns="" xmlns:a16="http://schemas.microsoft.com/office/drawing/2014/main" id="{A9F389AE-4355-44BE-C55D-C05F35EB79A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8499245" y="4722921"/>
            <a:ext cx="308129" cy="1907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319E7D2B-3D82-AF47-81B1-C769FCE30C0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C24B6A1-B7C3-D747-AD44-62A59B7F7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18" y="1039046"/>
            <a:ext cx="885527" cy="6631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5E2DB6-E7D2-41BB-2D76-4BE366385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4184" y="2928815"/>
            <a:ext cx="1340085" cy="1766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4C26C6-DAD5-E9E4-1ACD-93B4D5CF92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7553" y="289773"/>
            <a:ext cx="883301" cy="3741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DD447F7-536C-151C-6805-42AE448EA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3" t="24026" r="33043" b="29972"/>
          <a:stretch/>
        </p:blipFill>
        <p:spPr>
          <a:xfrm>
            <a:off x="7864184" y="2077386"/>
            <a:ext cx="585588" cy="5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645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4372542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8807581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064276" y="2236433"/>
            <a:ext cx="5166869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8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1CBF-A79F-42A0-9251-90B49820EE2E}" type="datetimeFigureOut">
              <a:rPr lang="ru-RU" altLang="en-US" smtClean="0"/>
              <a:t>13.09.2023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A9FB-AB11-4109-B08E-7E0919A635B6}" type="slidenum">
              <a:rPr lang="ru-RU" alt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2619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BB8ED2D-0155-FE65-7AA7-6655737C39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8862" y="-19050"/>
            <a:ext cx="1505138" cy="5162549"/>
          </a:xfrm>
          <a:prstGeom prst="rect">
            <a:avLst/>
          </a:prstGeom>
          <a:solidFill>
            <a:srgbClr val="191432"/>
          </a:solidFill>
          <a:ln w="12700">
            <a:noFill/>
            <a:miter lim="400000"/>
            <a:headEnd/>
            <a:tailEnd/>
          </a:ln>
        </p:spPr>
        <p:txBody>
          <a:bodyPr lIns="34289" rIns="34289"/>
          <a:lstStyle/>
          <a:p>
            <a:pPr eaLnBrk="1">
              <a:defRPr/>
            </a:pPr>
            <a:endParaRPr lang="ru-RU">
              <a:latin typeface="Montserrat" charset="-52"/>
              <a:ea typeface="Montserrat" charset="-52"/>
              <a:cs typeface="Montserrat" charset="-52"/>
              <a:sym typeface="Montserrat" charset="-52"/>
            </a:endParaRPr>
          </a:p>
        </p:txBody>
      </p:sp>
      <p:sp>
        <p:nvSpPr>
          <p:cNvPr id="5" name="Номер слайда">
            <a:extLst>
              <a:ext uri="{FF2B5EF4-FFF2-40B4-BE49-F238E27FC236}">
                <a16:creationId xmlns="" xmlns:a16="http://schemas.microsoft.com/office/drawing/2014/main" id="{A9F389AE-4355-44BE-C55D-C05F35EB79A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8499245" y="4722921"/>
            <a:ext cx="308129" cy="1907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319E7D2B-3D82-AF47-81B1-C769FCE30C0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C24B6A1-B7C3-D747-AD44-62A59B7F7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18" y="1039046"/>
            <a:ext cx="885527" cy="6631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5E2DB6-E7D2-41BB-2D76-4BE366385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4184" y="2928815"/>
            <a:ext cx="1340085" cy="1766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4C26C6-DAD5-E9E4-1ACD-93B4D5CF92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7553" y="289773"/>
            <a:ext cx="883301" cy="3741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DD447F7-536C-151C-6805-42AE448EA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3" t="24026" r="33043" b="29972"/>
          <a:stretch/>
        </p:blipFill>
        <p:spPr>
          <a:xfrm>
            <a:off x="7864184" y="2077386"/>
            <a:ext cx="585588" cy="5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034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4F5-A39B-A745-8A58-CB8FC9FD18D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1E67-E2DF-EB4A-905D-2412D985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562190" y="402828"/>
            <a:ext cx="5840772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87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4F5-A39B-A745-8A58-CB8FC9FD18D9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1E67-E2DF-EB4A-905D-2412D985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5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562190" y="402828"/>
            <a:ext cx="5840772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1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2632472"/>
          </a:xfrm>
          <a:prstGeom prst="rect">
            <a:avLst/>
          </a:prstGeom>
        </p:spPr>
        <p:txBody>
          <a:bodyPr anchor="b"/>
          <a:lstStyle>
            <a:lvl1pPr algn="ctr">
              <a:defRPr sz="4497"/>
            </a:lvl1pPr>
          </a:lstStyle>
          <a:p>
            <a:pPr lvl="0">
              <a:defRPr sz="1800"/>
            </a:pPr>
            <a:r>
              <a:rPr sz="4497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43000" y="2701555"/>
            <a:ext cx="6858000" cy="244197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</a:lstStyle>
          <a:p>
            <a:pPr lvl="0">
              <a:defRPr sz="1800"/>
            </a:pPr>
            <a:r>
              <a:rPr sz="18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815620"/>
            <a:fld id="{CC0B9128-7AD4-4649-9E60-1A90669E29A6}" type="slidenum">
              <a:rPr lang="ru-RU" smtClean="0"/>
              <a:pPr defTabSz="81562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415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449778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5677889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971137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9094" y="206375"/>
            <a:ext cx="37177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три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1" r:id="rId2"/>
    <p:sldLayoutId id="2147483802" r:id="rId3"/>
    <p:sldLayoutId id="2147483803" r:id="rId4"/>
  </p:sldLayoutIdLst>
  <p:transition spd="med"/>
  <p:txStyles>
    <p:titleStyle>
      <a:lvl1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1pPr>
      <a:lvl2pPr marL="257162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2pPr>
      <a:lvl3pPr marL="514325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3pPr>
      <a:lvl4pPr marL="771487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4pPr>
      <a:lvl5pPr marL="1028649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0441" y="27826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614" y="428848"/>
            <a:ext cx="53400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799794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b="0" i="0" kern="1200" baseline="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799113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748961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1BD-0BEB-464B-9104-5773324B2285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58A9-4423-2241-B885-4157D860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4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4" r:id="rId9"/>
    <p:sldLayoutId id="2147483816" r:id="rId10"/>
    <p:sldLayoutId id="2147483817" r:id="rId11"/>
    <p:sldLayoutId id="214748381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35B3-C2B0-A94F-BF40-36C103B64EE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12AA-2900-5846-91D2-F5331677F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813" r:id="rId2"/>
    <p:sldLayoutId id="2147483815" r:id="rId3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iroasoumo.ru/eqac/#oko" TargetMode="External"/><Relationship Id="rId5" Type="http://schemas.microsoft.com/office/2007/relationships/hdphoto" Target="../media/hdphoto8.wdp"/><Relationship Id="rId10" Type="http://schemas.openxmlformats.org/officeDocument/2006/relationships/image" Target="../media/image12.jpe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12.jpe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1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microsoft.com/office/2007/relationships/hdphoto" Target="../media/hdphoto3.wdp"/><Relationship Id="rId19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28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hyperlink" Target="https://forms.yandex.ru/u/65015297c417f330f5fa7494/" TargetMode="Externa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hyperlink" Target="https://forms.yandex.ru/u/65019e4350569004993e47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87469" y="3954101"/>
            <a:ext cx="2809340" cy="950465"/>
            <a:chOff x="5253281" y="3908406"/>
            <a:chExt cx="2809340" cy="9504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412776" y="3977690"/>
              <a:ext cx="1649845" cy="81189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253281" y="3908406"/>
              <a:ext cx="2796755" cy="950465"/>
              <a:chOff x="5758247" y="3893384"/>
              <a:chExt cx="2796755" cy="950465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8247" y="3893384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Рисунок 5">
                <a:extLst>
                  <a:ext uri="{FF2B5EF4-FFF2-40B4-BE49-F238E27FC236}">
                    <a16:creationId xmlns="" xmlns:a16="http://schemas.microsoft.com/office/drawing/2014/main" id="{3E4F4D02-DEED-C4DC-6CA4-1D6A5C1A8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477" y="4162519"/>
                <a:ext cx="616525" cy="412193"/>
              </a:xfrm>
              <a:prstGeom prst="rect">
                <a:avLst/>
              </a:prstGeom>
            </p:spPr>
          </p:pic>
        </p:grp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4168489" y="2296630"/>
            <a:ext cx="472832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172440"/>
                </a:solidFill>
                <a:latin typeface="Verdana"/>
                <a:ea typeface="Calibri"/>
                <a:cs typeface="Verdana"/>
                <a:sym typeface="Calibri"/>
              </a:rPr>
              <a:t>Викулова Л.В., </a:t>
            </a:r>
            <a:br>
              <a:rPr lang="ru-RU" sz="1600" dirty="0">
                <a:solidFill>
                  <a:srgbClr val="172440"/>
                </a:solidFill>
                <a:latin typeface="Verdana"/>
                <a:ea typeface="Calibri"/>
                <a:cs typeface="Verdana"/>
                <a:sym typeface="Calibri"/>
              </a:rPr>
            </a:br>
            <a:r>
              <a:rPr lang="ru-RU" sz="1600" dirty="0">
                <a:solidFill>
                  <a:srgbClr val="172440"/>
                </a:solidFill>
                <a:latin typeface="Verdana"/>
                <a:ea typeface="Calibri"/>
                <a:cs typeface="Verdana"/>
                <a:sym typeface="Calibri"/>
              </a:rPr>
              <a:t>начальник центра качества образования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22587" y="1278455"/>
            <a:ext cx="4453374" cy="857250"/>
          </a:xfrm>
        </p:spPr>
        <p:txBody>
          <a:bodyPr/>
          <a:lstStyle/>
          <a:p>
            <a:pPr rtl="0"/>
            <a:r>
              <a:rPr lang="ru-RU" dirty="0"/>
              <a:t>Организация и проведение региональных диагностических </a:t>
            </a:r>
            <a:r>
              <a:rPr lang="ru-RU" dirty="0" smtClean="0"/>
              <a:t>работ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2023 году</a:t>
            </a:r>
          </a:p>
        </p:txBody>
      </p:sp>
    </p:spTree>
    <p:extLst>
      <p:ext uri="{BB962C8B-B14F-4D97-AF65-F5344CB8AC3E}">
        <p14:creationId xmlns:p14="http://schemas.microsoft.com/office/powerpoint/2010/main" val="20898979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0D7DE916-3DCF-9C64-DCEE-1A940CF71DA0}"/>
              </a:ext>
            </a:extLst>
          </p:cNvPr>
          <p:cNvGrpSpPr/>
          <p:nvPr/>
        </p:nvGrpSpPr>
        <p:grpSpPr>
          <a:xfrm>
            <a:off x="6986055" y="110017"/>
            <a:ext cx="1905533" cy="590840"/>
            <a:chOff x="5253281" y="3908406"/>
            <a:chExt cx="2809340" cy="950465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1A9B5E71-8017-F4C3-B89C-315E4C67D358}"/>
                </a:ext>
              </a:extLst>
            </p:cNvPr>
            <p:cNvSpPr/>
            <p:nvPr/>
          </p:nvSpPr>
          <p:spPr>
            <a:xfrm>
              <a:off x="6412776" y="3977690"/>
              <a:ext cx="1649845" cy="81189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pic>
          <p:nvPicPr>
            <p:cNvPr id="29" name="Picture 2">
              <a:extLst>
                <a:ext uri="{FF2B5EF4-FFF2-40B4-BE49-F238E27FC236}">
                  <a16:creationId xmlns="" xmlns:a16="http://schemas.microsoft.com/office/drawing/2014/main" id="{57BEC820-CE28-CE9F-5D07-36FACC971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281" y="3908406"/>
              <a:ext cx="1984418" cy="95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88913" y="187229"/>
            <a:ext cx="7881938" cy="406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sz="2000" b="1" dirty="0">
                <a:solidFill>
                  <a:srgbClr val="172440"/>
                </a:solidFill>
                <a:latin typeface="Verdana"/>
                <a:cs typeface="Verdana"/>
              </a:rPr>
              <a:t>Проверка оборудования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56">
                        <a14:foregroundMark x1="10889" y1="23022" x2="10889" y2="23022"/>
                        <a14:foregroundMark x1="79111" y1="20897" x2="79111" y2="20897"/>
                        <a14:foregroundMark x1="52444" y1="69540" x2="52444" y2="69540"/>
                        <a14:foregroundMark x1="49333" y1="86541" x2="49333" y2="86541"/>
                        <a14:backgroundMark x1="36842" y1="38889" x2="36842" y2="38889"/>
                        <a14:backgroundMark x1="28947" y1="83333" x2="28947" y2="83333"/>
                        <a14:backgroundMark x1="6579" y1="70833" x2="6579" y2="7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44" y="3656115"/>
            <a:ext cx="441699" cy="41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5971" y="2612320"/>
            <a:ext cx="1159282" cy="2846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5" tIns="34285" rIns="34285" bIns="34285" numCol="1" spcCol="28571" rtlCol="0" anchor="t">
            <a:spAutoFit/>
          </a:bodyPr>
          <a:lstStyle/>
          <a:p>
            <a:pPr defTabSz="685783" latinLnBrk="1"/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или по ссылке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8679" y="2093465"/>
            <a:ext cx="3869350" cy="1061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dirty="0"/>
              <a:t>Планшетный либо поточный сканер, подключённый к указанному компьютеру (либо аналогичное многофункциональное устройство) с установленными соответствующими TWAIN- или </a:t>
            </a:r>
            <a:r>
              <a:rPr lang="ru-RU" sz="1050" dirty="0" err="1"/>
              <a:t>WIAдрайверами</a:t>
            </a:r>
            <a:r>
              <a:rPr lang="ru-RU" sz="1050" dirty="0"/>
              <a:t>.</a:t>
            </a:r>
          </a:p>
          <a:p>
            <a:r>
              <a:rPr lang="ru-RU" sz="1050" dirty="0"/>
              <a:t>Скорость сетевого интерфейса От 10 Мбит/c </a:t>
            </a:r>
          </a:p>
          <a:p>
            <a:r>
              <a:rPr lang="ru-RU" sz="1050" dirty="0"/>
              <a:t>Канал передачи данных От 512 Кбит/с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2857" y="1258854"/>
            <a:ext cx="3968731" cy="5770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dirty="0"/>
              <a:t>Постоянное подключение к Интернет </a:t>
            </a:r>
            <a:br>
              <a:rPr lang="ru-RU" sz="1050" dirty="0"/>
            </a:br>
            <a:r>
              <a:rPr lang="ru-RU" sz="1050" dirty="0"/>
              <a:t>(рекомендуется: скорость 2.5 Мбит/с, </a:t>
            </a:r>
            <a:r>
              <a:rPr lang="ru-RU" sz="1050" dirty="0" err="1"/>
              <a:t>безлимитный</a:t>
            </a:r>
            <a:r>
              <a:rPr lang="ru-RU" sz="1050" dirty="0"/>
              <a:t> тариф, минимальная скорость – 512 Кбит/с); 2.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18680" y="3412257"/>
            <a:ext cx="4080354" cy="1546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dirty="0"/>
              <a:t>Процессор 2-а ядра 1,6 ГГц и более </a:t>
            </a:r>
          </a:p>
          <a:p>
            <a:r>
              <a:rPr lang="ru-RU" sz="1050" dirty="0"/>
              <a:t>Оперативная память 4 Гб и более </a:t>
            </a:r>
          </a:p>
          <a:p>
            <a:r>
              <a:rPr lang="ru-RU" sz="1050" dirty="0"/>
              <a:t>Объем жесткого диска для хранения данных 100 Мб для кэша браузера </a:t>
            </a:r>
          </a:p>
          <a:p>
            <a:r>
              <a:rPr lang="ru-RU" sz="1050" dirty="0"/>
              <a:t>Экран с разрешением 1280x1024 Клавиатура, мышь или другое указательное устройство _ Принтер лазерный принтер (либо аналогичное многофункциональное устройство) с установленными соответствующими драйверами</a:t>
            </a:r>
          </a:p>
          <a:p>
            <a:r>
              <a:rPr lang="ru-RU" sz="1050" dirty="0"/>
              <a:t>Браузер: Браузер Яндекс текущей версии (рекомендуется)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16788" y="870288"/>
            <a:ext cx="3125896" cy="315461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5" tIns="34285" rIns="34285" bIns="34285" numCol="1" spcCol="28571" rtlCol="0" anchor="ctr">
            <a:spAutoFit/>
          </a:bodyPr>
          <a:lstStyle/>
          <a:p>
            <a:pPr defTabSz="685783" latinLnBrk="1"/>
            <a:r>
              <a:rPr lang="ru-RU" sz="1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ТЕХНИЧЕСКИЕ ТРЕБОВАНИЯ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6796" y="3262618"/>
            <a:ext cx="3259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https://iroasoumo.ru/eqac/#oko</a:t>
            </a:r>
            <a:endParaRPr lang="ru-RU" dirty="0"/>
          </a:p>
          <a:p>
            <a:r>
              <a:rPr lang="ru-RU" dirty="0"/>
              <a:t>Региональные мониторинги</a:t>
            </a:r>
          </a:p>
          <a:p>
            <a:r>
              <a:rPr lang="ru-RU" dirty="0"/>
              <a:t>Инструкции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87" y="2402260"/>
            <a:ext cx="860357" cy="86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8" t="92280"/>
          <a:stretch/>
        </p:blipFill>
        <p:spPr bwMode="auto">
          <a:xfrm>
            <a:off x="75693" y="1519103"/>
            <a:ext cx="4214203" cy="6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nternet Icona in Iconoir Vol.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231" y="1362708"/>
            <a:ext cx="415538" cy="4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3664BD0-7B47-CF68-45DC-716578107476}"/>
              </a:ext>
            </a:extLst>
          </p:cNvPr>
          <p:cNvCxnSpPr/>
          <p:nvPr/>
        </p:nvCxnSpPr>
        <p:spPr>
          <a:xfrm>
            <a:off x="4442289" y="1989023"/>
            <a:ext cx="320152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C3A0CD86-DE7C-AF62-171D-6FE7A117B466}"/>
              </a:ext>
            </a:extLst>
          </p:cNvPr>
          <p:cNvCxnSpPr/>
          <p:nvPr/>
        </p:nvCxnSpPr>
        <p:spPr>
          <a:xfrm>
            <a:off x="4444074" y="3365232"/>
            <a:ext cx="320152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lg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72A5484-0486-1651-BEF1-0FA97DE247F6}"/>
              </a:ext>
            </a:extLst>
          </p:cNvPr>
          <p:cNvSpPr txBox="1"/>
          <p:nvPr/>
        </p:nvSpPr>
        <p:spPr>
          <a:xfrm>
            <a:off x="283328" y="4425387"/>
            <a:ext cx="460149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https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://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momos.ru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okordr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337C4F-7E71-4B20-D292-4F81F7D2D15A}"/>
              </a:ext>
            </a:extLst>
          </p:cNvPr>
          <p:cNvSpPr txBox="1"/>
          <p:nvPr/>
        </p:nvSpPr>
        <p:spPr>
          <a:xfrm>
            <a:off x="386885" y="4140704"/>
            <a:ext cx="356178" cy="2846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5" tIns="34285" rIns="34285" bIns="34285" numCol="1" spcCol="28571" rtlCol="0" anchor="t">
            <a:spAutoFit/>
          </a:bodyPr>
          <a:lstStyle/>
          <a:p>
            <a:pPr defTabSz="685783" latinLnBrk="1"/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или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59" y="851997"/>
            <a:ext cx="3806739" cy="74634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5" tIns="34285" rIns="34285" bIns="34285" numCol="1" spcCol="28571" rtlCol="0" anchor="ctr">
            <a:spAutoFit/>
          </a:bodyPr>
          <a:lstStyle/>
          <a:p>
            <a:pPr defTabSz="685783" latinLnBrk="1"/>
            <a:r>
              <a:rPr lang="ru-RU" sz="1100" dirty="0">
                <a:solidFill>
                  <a:srgbClr val="538CD5"/>
                </a:solidFill>
                <a:ea typeface="Times New Roman"/>
                <a:cs typeface="Arial" panose="020B0604020202020204" pitchFamily="34" charset="0"/>
                <a:sym typeface="Calibri"/>
              </a:rPr>
              <a:t>Ссылка на методические материалы </a:t>
            </a:r>
            <a:br>
              <a:rPr lang="ru-RU" sz="1100" dirty="0">
                <a:solidFill>
                  <a:srgbClr val="538CD5"/>
                </a:solidFill>
                <a:ea typeface="Times New Roman"/>
                <a:cs typeface="Arial" panose="020B0604020202020204" pitchFamily="34" charset="0"/>
                <a:sym typeface="Calibri"/>
              </a:rPr>
            </a:br>
            <a:r>
              <a:rPr lang="ru-RU" sz="1100" dirty="0">
                <a:solidFill>
                  <a:srgbClr val="538CD5"/>
                </a:solidFill>
                <a:ea typeface="Times New Roman"/>
                <a:cs typeface="Arial" panose="020B0604020202020204" pitchFamily="34" charset="0"/>
                <a:sym typeface="Calibri"/>
              </a:rPr>
              <a:t>(инструкции и руководство пользователя) размещена в </a:t>
            </a:r>
            <a:br>
              <a:rPr lang="ru-RU" sz="1100" dirty="0">
                <a:solidFill>
                  <a:srgbClr val="538CD5"/>
                </a:solidFill>
                <a:ea typeface="Times New Roman"/>
                <a:cs typeface="Arial" panose="020B0604020202020204" pitchFamily="34" charset="0"/>
                <a:sym typeface="Calibri"/>
              </a:rPr>
            </a:br>
            <a:r>
              <a:rPr lang="ru-RU" sz="1100" dirty="0">
                <a:solidFill>
                  <a:srgbClr val="538CD5"/>
                </a:solidFill>
                <a:ea typeface="Times New Roman"/>
                <a:cs typeface="Arial" panose="020B0604020202020204" pitchFamily="34" charset="0"/>
                <a:sym typeface="Calibri"/>
              </a:rPr>
              <a:t>Личном кабинете Администраторов ОО</a:t>
            </a:r>
            <a:br>
              <a:rPr lang="ru-RU" sz="1100" dirty="0">
                <a:solidFill>
                  <a:srgbClr val="538CD5"/>
                </a:solidFill>
                <a:ea typeface="Times New Roman"/>
                <a:cs typeface="Arial" panose="020B0604020202020204" pitchFamily="34" charset="0"/>
                <a:sym typeface="Calibri"/>
              </a:rPr>
            </a:br>
            <a:r>
              <a:rPr lang="ru-RU" sz="1100" dirty="0">
                <a:solidFill>
                  <a:srgbClr val="538CD5"/>
                </a:solidFill>
                <a:ea typeface="Times New Roman"/>
                <a:cs typeface="Arial" panose="020B0604020202020204" pitchFamily="34" charset="0"/>
                <a:sym typeface="Calibri"/>
              </a:rPr>
              <a:t>внизу страницы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2C6B3735-24FD-A94E-07A8-858F10CABE5A}"/>
              </a:ext>
            </a:extLst>
          </p:cNvPr>
          <p:cNvGrpSpPr/>
          <p:nvPr/>
        </p:nvGrpSpPr>
        <p:grpSpPr>
          <a:xfrm>
            <a:off x="4242225" y="2400568"/>
            <a:ext cx="567707" cy="550232"/>
            <a:chOff x="2357887" y="4302006"/>
            <a:chExt cx="756943" cy="733642"/>
          </a:xfrm>
        </p:grpSpPr>
        <p:sp>
          <p:nvSpPr>
            <p:cNvPr id="20" name="Google Shape;1991;p38">
              <a:extLst>
                <a:ext uri="{FF2B5EF4-FFF2-40B4-BE49-F238E27FC236}">
                  <a16:creationId xmlns="" xmlns:a16="http://schemas.microsoft.com/office/drawing/2014/main" id="{81F9A1F4-E95D-07AA-B3DE-E9EABDDBBB70}"/>
                </a:ext>
              </a:extLst>
            </p:cNvPr>
            <p:cNvSpPr/>
            <p:nvPr/>
          </p:nvSpPr>
          <p:spPr>
            <a:xfrm>
              <a:off x="2533150" y="4774309"/>
              <a:ext cx="402434" cy="261339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993;p38">
              <a:extLst>
                <a:ext uri="{FF2B5EF4-FFF2-40B4-BE49-F238E27FC236}">
                  <a16:creationId xmlns="" xmlns:a16="http://schemas.microsoft.com/office/drawing/2014/main" id="{BADA584A-4BC1-95F5-F941-0FD68A53865B}"/>
                </a:ext>
              </a:extLst>
            </p:cNvPr>
            <p:cNvSpPr/>
            <p:nvPr/>
          </p:nvSpPr>
          <p:spPr>
            <a:xfrm>
              <a:off x="2357887" y="4516840"/>
              <a:ext cx="756943" cy="346548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994;p38">
              <a:extLst>
                <a:ext uri="{FF2B5EF4-FFF2-40B4-BE49-F238E27FC236}">
                  <a16:creationId xmlns="" xmlns:a16="http://schemas.microsoft.com/office/drawing/2014/main" id="{6B791834-4F08-AD12-80F4-2C219312E907}"/>
                </a:ext>
              </a:extLst>
            </p:cNvPr>
            <p:cNvSpPr/>
            <p:nvPr/>
          </p:nvSpPr>
          <p:spPr>
            <a:xfrm>
              <a:off x="2537133" y="4302006"/>
              <a:ext cx="400411" cy="261339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B8B9972-9C49-8705-0912-8815CBA5A2C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66" y="181436"/>
            <a:ext cx="616525" cy="4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6" y="92112"/>
            <a:ext cx="7881228" cy="4802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  <a:t>Планирование</a:t>
            </a:r>
            <a:endParaRPr sz="2000" dirty="0">
              <a:solidFill>
                <a:srgbClr val="172440"/>
              </a:solidFill>
              <a:latin typeface="Verdana"/>
              <a:cs typeface="Verdan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8550" y="519997"/>
            <a:ext cx="4479795" cy="715415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>
              <a:spcBef>
                <a:spcPts val="900"/>
              </a:spcBef>
            </a:pPr>
            <a:r>
              <a:rPr lang="ru-RU" sz="900" dirty="0"/>
              <a:t>Школьный координатор</a:t>
            </a:r>
          </a:p>
          <a:p>
            <a:pPr>
              <a:spcBef>
                <a:spcPts val="900"/>
              </a:spcBef>
            </a:pPr>
            <a:r>
              <a:rPr lang="ru-RU" sz="900" dirty="0"/>
              <a:t>Технический специалист ОО</a:t>
            </a:r>
          </a:p>
          <a:p>
            <a:pPr>
              <a:spcBef>
                <a:spcPts val="900"/>
              </a:spcBef>
            </a:pPr>
            <a:r>
              <a:rPr lang="ru-RU" sz="900" dirty="0"/>
              <a:t>Организатор в аудитории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1596" r="1753" b="1799"/>
          <a:stretch/>
        </p:blipFill>
        <p:spPr bwMode="auto">
          <a:xfrm>
            <a:off x="188913" y="1393648"/>
            <a:ext cx="4278165" cy="33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"/>
          <a:stretch/>
        </p:blipFill>
        <p:spPr bwMode="auto">
          <a:xfrm>
            <a:off x="4434934" y="1373732"/>
            <a:ext cx="4718294" cy="336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0726" y="1500444"/>
            <a:ext cx="1512365" cy="28468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5" tIns="34285" rIns="34285" bIns="34285" numCol="1" spcCol="28571" rtlCol="0" anchor="t">
            <a:spAutoFit/>
          </a:bodyPr>
          <a:lstStyle/>
          <a:p>
            <a:pPr algn="l" defTabSz="685800" rtl="0" latinLnBrk="1" hangingPunct="0"/>
            <a:endParaRPr lang="ru-RU"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3135" y="1515393"/>
            <a:ext cx="1728416" cy="28468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5" tIns="34285" rIns="34285" bIns="34285" numCol="1" spcCol="28571" rtlCol="0" anchor="t">
            <a:spAutoFit/>
          </a:bodyPr>
          <a:lstStyle/>
          <a:p>
            <a:pPr algn="l" defTabSz="685800" rtl="0" latinLnBrk="1" hangingPunct="0"/>
            <a:endParaRPr lang="ru-RU"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2ED7085B-B467-14CB-0B87-72727C5947C8}"/>
              </a:ext>
            </a:extLst>
          </p:cNvPr>
          <p:cNvGrpSpPr/>
          <p:nvPr/>
        </p:nvGrpSpPr>
        <p:grpSpPr>
          <a:xfrm>
            <a:off x="7091865" y="92112"/>
            <a:ext cx="1915826" cy="590840"/>
            <a:chOff x="7059500" y="145554"/>
            <a:chExt cx="1915826" cy="590840"/>
          </a:xfrm>
        </p:grpSpPr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37E428BF-E98E-8A9A-9EF7-FF4FFD2E0B7E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20" name="Прямоугольник 19">
                <a:extLst>
                  <a:ext uri="{FF2B5EF4-FFF2-40B4-BE49-F238E27FC236}">
                    <a16:creationId xmlns="" xmlns:a16="http://schemas.microsoft.com/office/drawing/2014/main" id="{BAACBD3F-DF2F-4A8E-43AC-ED30414E65F6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21" name="Picture 2">
                <a:extLst>
                  <a:ext uri="{FF2B5EF4-FFF2-40B4-BE49-F238E27FC236}">
                    <a16:creationId xmlns="" xmlns:a16="http://schemas.microsoft.com/office/drawing/2014/main" id="{12F4D1A0-1C38-C539-13F7-6DA116589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009F5DB7-9C23-4B50-D969-0A8DF1D9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212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566" y="91311"/>
            <a:ext cx="7881228" cy="4802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algn="l"/>
            <a: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  <a:t>Процедура проведения исследования. </a:t>
            </a:r>
            <a:b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</a:br>
            <a: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  <a:t>Печать КИМ</a:t>
            </a:r>
            <a:endParaRPr sz="2000" dirty="0">
              <a:solidFill>
                <a:srgbClr val="172440"/>
              </a:solidFill>
              <a:latin typeface="Verdana"/>
              <a:cs typeface="Verdan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5" y="941990"/>
            <a:ext cx="3800137" cy="237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7" y="856749"/>
            <a:ext cx="5134466" cy="349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B6E4303-7905-1621-FED9-E7DEEF74C821}"/>
              </a:ext>
            </a:extLst>
          </p:cNvPr>
          <p:cNvGrpSpPr/>
          <p:nvPr/>
        </p:nvGrpSpPr>
        <p:grpSpPr>
          <a:xfrm>
            <a:off x="7087447" y="110005"/>
            <a:ext cx="1915826" cy="590840"/>
            <a:chOff x="7059500" y="145554"/>
            <a:chExt cx="1915826" cy="590840"/>
          </a:xfrm>
        </p:grpSpPr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F92767B1-2929-4C6B-3B5E-033165B0D7A7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="" xmlns:a16="http://schemas.microsoft.com/office/drawing/2014/main" id="{AB55344A-D15C-92EF-8056-102AFD09C2F9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14" name="Picture 2">
                <a:extLst>
                  <a:ext uri="{FF2B5EF4-FFF2-40B4-BE49-F238E27FC236}">
                    <a16:creationId xmlns="" xmlns:a16="http://schemas.microsoft.com/office/drawing/2014/main" id="{DA00FDB0-BD97-8389-5B97-4059DCFCBC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85AA8028-3F6A-20F6-D9ED-8C6DAB88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07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86" y="22603"/>
            <a:ext cx="6975161" cy="10807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  <a:t>Процедура проведения исследования. </a:t>
            </a:r>
            <a:b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</a:br>
            <a: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  <a:t>Рассадка участников, проведение и завершение РДР в аудиториях</a:t>
            </a:r>
            <a:endParaRPr sz="2000" dirty="0">
              <a:solidFill>
                <a:srgbClr val="172440"/>
              </a:solidFill>
              <a:latin typeface="Verdana"/>
              <a:cs typeface="Verdan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03677"/>
            <a:ext cx="4254003" cy="1807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1" y="3195051"/>
            <a:ext cx="4254003" cy="1606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538" y="1203677"/>
            <a:ext cx="4405369" cy="2852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96078" y="2810582"/>
            <a:ext cx="3456834" cy="284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5" tIns="34285" rIns="34285" bIns="34285" numCol="1" spcCol="28571" rtlCol="0" anchor="ctr">
            <a:spAutoFit/>
          </a:bodyPr>
          <a:lstStyle/>
          <a:p>
            <a:pPr algn="l" defTabSz="685800" rtl="0" latinLnBrk="1" hangingPunct="0"/>
            <a:endParaRPr lang="ru-RU" sz="1400">
              <a:noFill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1F9783D-57E1-494C-AFCF-3A6600E8277B}"/>
              </a:ext>
            </a:extLst>
          </p:cNvPr>
          <p:cNvGrpSpPr/>
          <p:nvPr/>
        </p:nvGrpSpPr>
        <p:grpSpPr>
          <a:xfrm>
            <a:off x="7087447" y="110005"/>
            <a:ext cx="1915826" cy="590840"/>
            <a:chOff x="7059500" y="145554"/>
            <a:chExt cx="1915826" cy="590840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A6C92D31-BA6C-B95E-3764-8B57EB1CEE7E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="" xmlns:a16="http://schemas.microsoft.com/office/drawing/2014/main" id="{335DA9C2-0A88-7F4C-D569-A6D9D6E3070C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10" name="Picture 2">
                <a:extLst>
                  <a:ext uri="{FF2B5EF4-FFF2-40B4-BE49-F238E27FC236}">
                    <a16:creationId xmlns="" xmlns:a16="http://schemas.microsoft.com/office/drawing/2014/main" id="{053BAA32-8BE4-0C34-27A1-8144200EBB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25D977D8-03D0-8B2F-6DA7-217E4FE3C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34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252413" y="100891"/>
            <a:ext cx="7881228" cy="772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  <a:t>Процедура проведения исследования. Сканирование</a:t>
            </a:r>
            <a:endParaRPr sz="2000" dirty="0">
              <a:solidFill>
                <a:srgbClr val="172440"/>
              </a:solidFill>
              <a:latin typeface="Verdana"/>
              <a:cs typeface="Verdan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0" y="772983"/>
            <a:ext cx="4768329" cy="427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18672" y="1070685"/>
            <a:ext cx="33241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выполнения сканирования запустите приложение «Клиент печати и сканирования» через ярлык на рабочем столе компьютера или из меню «Пуск» и убедитесь, что сканер подключен к компьютеру и установлен в системе. После этого поместите заполненные бланки на подкатчик сканирующего устройства, во вкладке «Сканирование» (1) нажмите кнопку «Сканировать» (2), в открывшемся окне задайте настройки сканирования (3) и нажмите на кнопку «Сканировать» (4). Дальнейшая загрузка бланка в Систему произойдет автоматически.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36B1A259-7724-32C6-91B1-CD5AD2A732A0}"/>
              </a:ext>
            </a:extLst>
          </p:cNvPr>
          <p:cNvGrpSpPr/>
          <p:nvPr/>
        </p:nvGrpSpPr>
        <p:grpSpPr>
          <a:xfrm>
            <a:off x="7087447" y="110005"/>
            <a:ext cx="1915826" cy="590840"/>
            <a:chOff x="7059500" y="145554"/>
            <a:chExt cx="1915826" cy="590840"/>
          </a:xfrm>
        </p:grpSpPr>
        <p:grpSp>
          <p:nvGrpSpPr>
            <p:cNvPr id="3" name="Группа 2">
              <a:extLst>
                <a:ext uri="{FF2B5EF4-FFF2-40B4-BE49-F238E27FC236}">
                  <a16:creationId xmlns="" xmlns:a16="http://schemas.microsoft.com/office/drawing/2014/main" id="{A1E9DD7C-B72B-4B0B-A9DD-14E464840360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="" xmlns:a16="http://schemas.microsoft.com/office/drawing/2014/main" id="{21FE1AFF-28B4-238B-7BD0-FA6B58E0C4D9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8" name="Picture 2">
                <a:extLst>
                  <a:ext uri="{FF2B5EF4-FFF2-40B4-BE49-F238E27FC236}">
                    <a16:creationId xmlns="" xmlns:a16="http://schemas.microsoft.com/office/drawing/2014/main" id="{4D42E0DF-31E1-1BCB-3426-15088C4A5C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5399261F-028D-F008-F653-F9330D852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48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.t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6525" y="185224"/>
            <a:ext cx="764703" cy="591004"/>
          </a:xfrm>
          <a:prstGeom prst="rect">
            <a:avLst/>
          </a:prstGeom>
        </p:spPr>
      </p:pic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252413" y="77916"/>
            <a:ext cx="7881228" cy="7729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sz="2000" dirty="0">
                <a:solidFill>
                  <a:srgbClr val="172440"/>
                </a:solidFill>
                <a:latin typeface="Verdana"/>
                <a:cs typeface="Verdana"/>
              </a:rPr>
              <a:t>Процедура проведения исследования. Сканирование</a:t>
            </a:r>
            <a:endParaRPr sz="2000" dirty="0">
              <a:solidFill>
                <a:srgbClr val="172440"/>
              </a:solidFill>
              <a:latin typeface="Verdana"/>
              <a:cs typeface="Verdan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2784" y="2933705"/>
            <a:ext cx="33721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выполнения загрузки перенесите изображения бланков на локальный диск компьютера и проверьте качество изображений.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71819" y="2102708"/>
            <a:ext cx="2502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формат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err="1">
                <a:solidFill>
                  <a:srgbClr val="FF0000"/>
                </a:solidFill>
              </a:rPr>
              <a:t>png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jpeg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bmp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gif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2785" y="3924968"/>
            <a:ext cx="3227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Далее во вкладке «Сканирование» (1) нажмите кнопку «Загрузить бланки» (2) и перенесите изображение бланков в специальную область (3).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2785" y="1379288"/>
            <a:ext cx="3076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загружаемые в Систему изображения должны быть разрешения </a:t>
            </a:r>
            <a:r>
              <a:rPr lang="ru-RU" sz="1400" b="1" dirty="0"/>
              <a:t>300 </a:t>
            </a:r>
            <a:r>
              <a:rPr lang="ru-RU" sz="1400" b="1" dirty="0" err="1"/>
              <a:t>dpi</a:t>
            </a:r>
            <a:r>
              <a:rPr lang="ru-RU" sz="1400" dirty="0"/>
              <a:t>, черно-белыми или в оттенках серого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8" y="783185"/>
            <a:ext cx="4830045" cy="43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2776" y="1069530"/>
            <a:ext cx="3007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1200" dirty="0">
                <a:solidFill>
                  <a:srgbClr val="172440"/>
                </a:solidFill>
                <a:latin typeface="Verdana"/>
                <a:cs typeface="Verdana"/>
              </a:rPr>
              <a:t>Загрузка изображений </a:t>
            </a:r>
          </a:p>
        </p:txBody>
      </p:sp>
    </p:spTree>
    <p:extLst>
      <p:ext uri="{BB962C8B-B14F-4D97-AF65-F5344CB8AC3E}">
        <p14:creationId xmlns:p14="http://schemas.microsoft.com/office/powerpoint/2010/main" val="69819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1595" y="405405"/>
            <a:ext cx="14577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03</a:t>
            </a: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544316" y="471031"/>
            <a:ext cx="6599050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884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ru-RU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85" y="3842667"/>
            <a:ext cx="3007019" cy="10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2279770"/>
            <a:ext cx="5166869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 школьных и муниципальных координаторов в успешном проведении работы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3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 idx="4294967295"/>
          </p:nvPr>
        </p:nvSpPr>
        <p:spPr>
          <a:xfrm>
            <a:off x="252413" y="252111"/>
            <a:ext cx="8229600" cy="5730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sz="2000" b="1" dirty="0">
                <a:solidFill>
                  <a:srgbClr val="172440"/>
                </a:solidFill>
                <a:latin typeface="Verdana"/>
                <a:cs typeface="Verdana"/>
                <a:sym typeface="Arial"/>
              </a:rPr>
              <a:t>Этапы проведения РДР онлайн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29C9119C-DC89-5773-FC17-04AD82A5982B}"/>
              </a:ext>
            </a:extLst>
          </p:cNvPr>
          <p:cNvGrpSpPr/>
          <p:nvPr/>
        </p:nvGrpSpPr>
        <p:grpSpPr>
          <a:xfrm>
            <a:off x="170677" y="1344481"/>
            <a:ext cx="9049413" cy="3327640"/>
            <a:chOff x="-390292" y="1163429"/>
            <a:chExt cx="9049413" cy="3327640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0B0DAEFC-B4F7-164A-F470-352673E85983}"/>
                </a:ext>
              </a:extLst>
            </p:cNvPr>
            <p:cNvGrpSpPr/>
            <p:nvPr/>
          </p:nvGrpSpPr>
          <p:grpSpPr>
            <a:xfrm>
              <a:off x="0" y="1163429"/>
              <a:ext cx="7522730" cy="2840296"/>
              <a:chOff x="0" y="1174906"/>
              <a:chExt cx="12191533" cy="4946505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5414312" y="3706260"/>
                <a:ext cx="58563" cy="290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6" extrusionOk="0">
                    <a:moveTo>
                      <a:pt x="0" y="1"/>
                    </a:moveTo>
                    <a:cubicBezTo>
                      <a:pt x="189" y="16"/>
                      <a:pt x="322" y="1"/>
                      <a:pt x="322" y="1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1350303" y="3706260"/>
                <a:ext cx="58744" cy="145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8" extrusionOk="0">
                    <a:moveTo>
                      <a:pt x="1" y="1"/>
                    </a:moveTo>
                    <a:cubicBezTo>
                      <a:pt x="66" y="6"/>
                      <a:pt x="123" y="7"/>
                      <a:pt x="171" y="7"/>
                    </a:cubicBezTo>
                    <a:cubicBezTo>
                      <a:pt x="266" y="7"/>
                      <a:pt x="323" y="1"/>
                      <a:pt x="3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5414312" y="3706260"/>
                <a:ext cx="58563" cy="145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" extrusionOk="0">
                    <a:moveTo>
                      <a:pt x="0" y="1"/>
                    </a:moveTo>
                    <a:cubicBezTo>
                      <a:pt x="63" y="6"/>
                      <a:pt x="120" y="7"/>
                      <a:pt x="168" y="7"/>
                    </a:cubicBezTo>
                    <a:cubicBezTo>
                      <a:pt x="263" y="7"/>
                      <a:pt x="322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>
                <a:off x="4704131" y="3706260"/>
                <a:ext cx="57656" cy="290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" extrusionOk="0">
                    <a:moveTo>
                      <a:pt x="1" y="1"/>
                    </a:moveTo>
                    <a:cubicBezTo>
                      <a:pt x="1" y="1"/>
                      <a:pt x="129" y="16"/>
                      <a:pt x="318" y="1"/>
                    </a:cubicBezTo>
                    <a:lnTo>
                      <a:pt x="31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40" name="Google Shape;340;p19"/>
              <p:cNvSpPr/>
              <p:nvPr/>
            </p:nvSpPr>
            <p:spPr>
              <a:xfrm>
                <a:off x="4704131" y="3706260"/>
                <a:ext cx="57656" cy="145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" extrusionOk="0">
                    <a:moveTo>
                      <a:pt x="1" y="1"/>
                    </a:moveTo>
                    <a:cubicBezTo>
                      <a:pt x="1" y="1"/>
                      <a:pt x="58" y="7"/>
                      <a:pt x="151" y="7"/>
                    </a:cubicBezTo>
                    <a:cubicBezTo>
                      <a:pt x="198" y="7"/>
                      <a:pt x="255" y="6"/>
                      <a:pt x="3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41" name="Google Shape;341;p19"/>
              <p:cNvSpPr/>
              <p:nvPr/>
            </p:nvSpPr>
            <p:spPr>
              <a:xfrm>
                <a:off x="8769047" y="3707167"/>
                <a:ext cx="58563" cy="3083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7" extrusionOk="0">
                    <a:moveTo>
                      <a:pt x="0" y="1"/>
                    </a:moveTo>
                    <a:cubicBezTo>
                      <a:pt x="0" y="1"/>
                      <a:pt x="133" y="16"/>
                      <a:pt x="322" y="1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42" name="Google Shape;342;p19"/>
              <p:cNvSpPr/>
              <p:nvPr/>
            </p:nvSpPr>
            <p:spPr>
              <a:xfrm>
                <a:off x="8769047" y="3707167"/>
                <a:ext cx="58563" cy="145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" extrusionOk="0">
                    <a:moveTo>
                      <a:pt x="0" y="1"/>
                    </a:moveTo>
                    <a:cubicBezTo>
                      <a:pt x="0" y="1"/>
                      <a:pt x="59" y="8"/>
                      <a:pt x="155" y="8"/>
                    </a:cubicBezTo>
                    <a:cubicBezTo>
                      <a:pt x="202" y="8"/>
                      <a:pt x="259" y="6"/>
                      <a:pt x="3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grpSp>
            <p:nvGrpSpPr>
              <p:cNvPr id="384" name="Google Shape;384;p19"/>
              <p:cNvGrpSpPr/>
              <p:nvPr/>
            </p:nvGrpSpPr>
            <p:grpSpPr>
              <a:xfrm>
                <a:off x="0" y="1410574"/>
                <a:ext cx="2543827" cy="3798788"/>
                <a:chOff x="755275" y="1149250"/>
                <a:chExt cx="1907870" cy="2849091"/>
              </a:xfrm>
            </p:grpSpPr>
            <p:sp>
              <p:nvSpPr>
                <p:cNvPr id="385" name="Google Shape;385;p19"/>
                <p:cNvSpPr/>
                <p:nvPr/>
              </p:nvSpPr>
              <p:spPr>
                <a:xfrm>
                  <a:off x="1072275" y="1149250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761323" y="3141225"/>
                  <a:ext cx="1901822" cy="85711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chemeClr val="dk1"/>
                    </a:buClr>
                    <a:buSzPts val="1100"/>
                  </a:pPr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Планирование</a:t>
                  </a:r>
                </a:p>
                <a:p>
                  <a:pPr algn="ctr">
                    <a:buClr>
                      <a:schemeClr val="dk1"/>
                    </a:buClr>
                    <a:buSzPts val="1100"/>
                  </a:pPr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Проверка оборудования</a:t>
                  </a:r>
                </a:p>
              </p:txBody>
            </p:sp>
            <p:sp>
              <p:nvSpPr>
                <p:cNvPr id="389" name="Google Shape;389;p19"/>
                <p:cNvSpPr/>
                <p:nvPr/>
              </p:nvSpPr>
              <p:spPr>
                <a:xfrm rot="-5400000">
                  <a:off x="1478125" y="2148050"/>
                  <a:ext cx="84600" cy="15303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</p:grpSp>
          <p:cxnSp>
            <p:nvCxnSpPr>
              <p:cNvPr id="390" name="Google Shape;390;p19"/>
              <p:cNvCxnSpPr>
                <a:stCxn id="389" idx="0"/>
                <a:endCxn id="385" idx="4"/>
              </p:cNvCxnSpPr>
              <p:nvPr/>
            </p:nvCxnSpPr>
            <p:spPr>
              <a:xfrm rot="10800000" flipH="1">
                <a:off x="1020200" y="2621707"/>
                <a:ext cx="8000" cy="1084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91" name="Google Shape;391;p19"/>
              <p:cNvGrpSpPr/>
              <p:nvPr/>
            </p:nvGrpSpPr>
            <p:grpSpPr>
              <a:xfrm>
                <a:off x="3737125" y="1410573"/>
                <a:ext cx="2769153" cy="3867165"/>
                <a:chOff x="3558493" y="1149250"/>
                <a:chExt cx="2076865" cy="2900374"/>
              </a:xfrm>
            </p:grpSpPr>
            <p:sp>
              <p:nvSpPr>
                <p:cNvPr id="392" name="Google Shape;392;p19"/>
                <p:cNvSpPr/>
                <p:nvPr/>
              </p:nvSpPr>
              <p:spPr>
                <a:xfrm>
                  <a:off x="4118125" y="1149250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395" name="Google Shape;395;p19"/>
                <p:cNvSpPr/>
                <p:nvPr/>
              </p:nvSpPr>
              <p:spPr>
                <a:xfrm>
                  <a:off x="3558493" y="3141224"/>
                  <a:ext cx="2076865" cy="908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Проведение работы </a:t>
                  </a:r>
                </a:p>
                <a:p>
                  <a:pPr algn="ctr"/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(9.00 -18.00)</a:t>
                  </a:r>
                </a:p>
              </p:txBody>
            </p:sp>
            <p:sp>
              <p:nvSpPr>
                <p:cNvPr id="396" name="Google Shape;396;p19"/>
                <p:cNvSpPr/>
                <p:nvPr/>
              </p:nvSpPr>
              <p:spPr>
                <a:xfrm>
                  <a:off x="3810338" y="2871050"/>
                  <a:ext cx="1524000" cy="84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397" name="Google Shape;397;p19"/>
                <p:cNvCxnSpPr>
                  <a:stCxn id="392" idx="4"/>
                  <a:endCxn id="396" idx="0"/>
                </p:cNvCxnSpPr>
                <p:nvPr/>
              </p:nvCxnSpPr>
              <p:spPr>
                <a:xfrm>
                  <a:off x="4572325" y="2057650"/>
                  <a:ext cx="0" cy="813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8" name="Google Shape;398;p19"/>
              <p:cNvGrpSpPr/>
              <p:nvPr/>
            </p:nvGrpSpPr>
            <p:grpSpPr>
              <a:xfrm>
                <a:off x="8136730" y="1410574"/>
                <a:ext cx="2200011" cy="3921567"/>
                <a:chOff x="6857824" y="1149250"/>
                <a:chExt cx="1650009" cy="2941175"/>
              </a:xfrm>
            </p:grpSpPr>
            <p:sp>
              <p:nvSpPr>
                <p:cNvPr id="399" name="Google Shape;399;p19"/>
                <p:cNvSpPr/>
                <p:nvPr/>
              </p:nvSpPr>
              <p:spPr>
                <a:xfrm>
                  <a:off x="7165350" y="1149250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00" name="Google Shape;400;p19"/>
                <p:cNvSpPr/>
                <p:nvPr/>
              </p:nvSpPr>
              <p:spPr>
                <a:xfrm>
                  <a:off x="7865241" y="2871695"/>
                  <a:ext cx="43242" cy="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17" extrusionOk="0">
                      <a:moveTo>
                        <a:pt x="1" y="1"/>
                      </a:moveTo>
                      <a:cubicBezTo>
                        <a:pt x="190" y="16"/>
                        <a:pt x="317" y="1"/>
                        <a:pt x="317" y="1"/>
                      </a:cubicBezTo>
                      <a:lnTo>
                        <a:pt x="31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01" name="Google Shape;401;p19"/>
                <p:cNvSpPr/>
                <p:nvPr/>
              </p:nvSpPr>
              <p:spPr>
                <a:xfrm>
                  <a:off x="7865241" y="2871695"/>
                  <a:ext cx="43242" cy="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8" extrusionOk="0">
                      <a:moveTo>
                        <a:pt x="1" y="1"/>
                      </a:moveTo>
                      <a:cubicBezTo>
                        <a:pt x="64" y="6"/>
                        <a:pt x="120" y="8"/>
                        <a:pt x="167" y="8"/>
                      </a:cubicBezTo>
                      <a:cubicBezTo>
                        <a:pt x="261" y="8"/>
                        <a:pt x="317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04" name="Google Shape;404;p19"/>
                <p:cNvSpPr/>
                <p:nvPr/>
              </p:nvSpPr>
              <p:spPr>
                <a:xfrm>
                  <a:off x="6857824" y="3141225"/>
                  <a:ext cx="1650009" cy="949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Результаты</a:t>
                  </a:r>
                </a:p>
              </p:txBody>
            </p:sp>
            <p:sp>
              <p:nvSpPr>
                <p:cNvPr id="405" name="Google Shape;405;p19"/>
                <p:cNvSpPr/>
                <p:nvPr/>
              </p:nvSpPr>
              <p:spPr>
                <a:xfrm rot="5400000">
                  <a:off x="7581450" y="2148050"/>
                  <a:ext cx="84600" cy="15303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406" name="Google Shape;406;p19"/>
                <p:cNvCxnSpPr>
                  <a:stCxn id="399" idx="4"/>
                  <a:endCxn id="405" idx="2"/>
                </p:cNvCxnSpPr>
                <p:nvPr/>
              </p:nvCxnSpPr>
              <p:spPr>
                <a:xfrm>
                  <a:off x="7619550" y="2057650"/>
                  <a:ext cx="4200" cy="813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07" name="Google Shape;407;p19"/>
              <p:cNvGrpSpPr/>
              <p:nvPr/>
            </p:nvGrpSpPr>
            <p:grpSpPr>
              <a:xfrm>
                <a:off x="6104570" y="1229306"/>
                <a:ext cx="2032567" cy="4890967"/>
                <a:chOff x="5333550" y="1013300"/>
                <a:chExt cx="1524425" cy="3668225"/>
              </a:xfrm>
            </p:grpSpPr>
            <p:sp>
              <p:nvSpPr>
                <p:cNvPr id="408" name="Google Shape;408;p19"/>
                <p:cNvSpPr/>
                <p:nvPr/>
              </p:nvSpPr>
              <p:spPr>
                <a:xfrm>
                  <a:off x="5642075" y="3773125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09" name="Google Shape;409;p19"/>
                <p:cNvSpPr/>
                <p:nvPr/>
              </p:nvSpPr>
              <p:spPr>
                <a:xfrm>
                  <a:off x="6340625" y="2955188"/>
                  <a:ext cx="43922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" extrusionOk="0">
                      <a:moveTo>
                        <a:pt x="0" y="5"/>
                      </a:moveTo>
                      <a:lnTo>
                        <a:pt x="322" y="5"/>
                      </a:lnTo>
                      <a:cubicBezTo>
                        <a:pt x="322" y="5"/>
                        <a:pt x="266" y="0"/>
                        <a:pt x="169" y="0"/>
                      </a:cubicBezTo>
                      <a:lnTo>
                        <a:pt x="169" y="0"/>
                      </a:lnTo>
                      <a:cubicBezTo>
                        <a:pt x="123" y="0"/>
                        <a:pt x="67" y="0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10" name="Google Shape;410;p19"/>
                <p:cNvSpPr/>
                <p:nvPr/>
              </p:nvSpPr>
              <p:spPr>
                <a:xfrm>
                  <a:off x="6340625" y="2955188"/>
                  <a:ext cx="43922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" extrusionOk="0">
                      <a:moveTo>
                        <a:pt x="170" y="1"/>
                      </a:moveTo>
                      <a:cubicBezTo>
                        <a:pt x="122" y="1"/>
                        <a:pt x="65" y="2"/>
                        <a:pt x="0" y="5"/>
                      </a:cubicBezTo>
                      <a:lnTo>
                        <a:pt x="322" y="5"/>
                      </a:lnTo>
                      <a:cubicBezTo>
                        <a:pt x="322" y="5"/>
                        <a:pt x="266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11" name="Google Shape;411;p19"/>
                <p:cNvSpPr/>
                <p:nvPr/>
              </p:nvSpPr>
              <p:spPr>
                <a:xfrm>
                  <a:off x="5807988" y="2955188"/>
                  <a:ext cx="44058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" extrusionOk="0">
                      <a:moveTo>
                        <a:pt x="1" y="5"/>
                      </a:moveTo>
                      <a:lnTo>
                        <a:pt x="323" y="5"/>
                      </a:lnTo>
                      <a:cubicBezTo>
                        <a:pt x="257" y="0"/>
                        <a:pt x="200" y="0"/>
                        <a:pt x="154" y="0"/>
                      </a:cubicBezTo>
                      <a:lnTo>
                        <a:pt x="154" y="0"/>
                      </a:lnTo>
                      <a:cubicBezTo>
                        <a:pt x="57" y="0"/>
                        <a:pt x="1" y="5"/>
                        <a:pt x="1" y="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12" name="Google Shape;412;p19"/>
                <p:cNvSpPr/>
                <p:nvPr/>
              </p:nvSpPr>
              <p:spPr>
                <a:xfrm>
                  <a:off x="5807988" y="2955188"/>
                  <a:ext cx="44058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" extrusionOk="0">
                      <a:moveTo>
                        <a:pt x="153" y="1"/>
                      </a:moveTo>
                      <a:cubicBezTo>
                        <a:pt x="58" y="1"/>
                        <a:pt x="1" y="5"/>
                        <a:pt x="1" y="5"/>
                      </a:cubicBezTo>
                      <a:lnTo>
                        <a:pt x="323" y="5"/>
                      </a:lnTo>
                      <a:cubicBezTo>
                        <a:pt x="258" y="2"/>
                        <a:pt x="201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15" name="Google Shape;415;p19"/>
                <p:cNvSpPr/>
                <p:nvPr/>
              </p:nvSpPr>
              <p:spPr>
                <a:xfrm>
                  <a:off x="5333550" y="1013300"/>
                  <a:ext cx="1524000" cy="9084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Экспертиза</a:t>
                  </a:r>
                </a:p>
              </p:txBody>
            </p:sp>
            <p:sp>
              <p:nvSpPr>
                <p:cNvPr id="416" name="Google Shape;416;p19"/>
                <p:cNvSpPr/>
                <p:nvPr/>
              </p:nvSpPr>
              <p:spPr>
                <a:xfrm>
                  <a:off x="5333975" y="2871050"/>
                  <a:ext cx="1524000" cy="843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417" name="Google Shape;417;p19"/>
                <p:cNvCxnSpPr>
                  <a:stCxn id="416" idx="2"/>
                  <a:endCxn id="408" idx="0"/>
                </p:cNvCxnSpPr>
                <p:nvPr/>
              </p:nvCxnSpPr>
              <p:spPr>
                <a:xfrm>
                  <a:off x="6095975" y="2955350"/>
                  <a:ext cx="300" cy="817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8" name="Google Shape;418;p19"/>
              <p:cNvGrpSpPr/>
              <p:nvPr/>
            </p:nvGrpSpPr>
            <p:grpSpPr>
              <a:xfrm>
                <a:off x="2040233" y="1174906"/>
                <a:ext cx="2152735" cy="4945367"/>
                <a:chOff x="2286312" y="972500"/>
                <a:chExt cx="1614551" cy="3709025"/>
              </a:xfrm>
            </p:grpSpPr>
            <p:sp>
              <p:nvSpPr>
                <p:cNvPr id="419" name="Google Shape;419;p19"/>
                <p:cNvSpPr/>
                <p:nvPr/>
              </p:nvSpPr>
              <p:spPr>
                <a:xfrm>
                  <a:off x="2593825" y="3773125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20" name="Google Shape;420;p19"/>
                <p:cNvSpPr/>
                <p:nvPr/>
              </p:nvSpPr>
              <p:spPr>
                <a:xfrm>
                  <a:off x="3293391" y="2955596"/>
                  <a:ext cx="43242" cy="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8" extrusionOk="0">
                      <a:moveTo>
                        <a:pt x="166" y="1"/>
                      </a:moveTo>
                      <a:cubicBezTo>
                        <a:pt x="119" y="1"/>
                        <a:pt x="63" y="2"/>
                        <a:pt x="0" y="8"/>
                      </a:cubicBezTo>
                      <a:lnTo>
                        <a:pt x="317" y="8"/>
                      </a:lnTo>
                      <a:cubicBezTo>
                        <a:pt x="317" y="8"/>
                        <a:pt x="26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21" name="Google Shape;421;p19"/>
                <p:cNvSpPr/>
                <p:nvPr/>
              </p:nvSpPr>
              <p:spPr>
                <a:xfrm>
                  <a:off x="2760074" y="2955596"/>
                  <a:ext cx="43922" cy="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" extrusionOk="0">
                      <a:moveTo>
                        <a:pt x="155" y="1"/>
                      </a:moveTo>
                      <a:cubicBezTo>
                        <a:pt x="60" y="1"/>
                        <a:pt x="1" y="8"/>
                        <a:pt x="1" y="8"/>
                      </a:cubicBezTo>
                      <a:lnTo>
                        <a:pt x="323" y="8"/>
                      </a:lnTo>
                      <a:cubicBezTo>
                        <a:pt x="260" y="2"/>
                        <a:pt x="203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24" name="Google Shape;424;p19"/>
                <p:cNvSpPr/>
                <p:nvPr/>
              </p:nvSpPr>
              <p:spPr>
                <a:xfrm>
                  <a:off x="2286312" y="972500"/>
                  <a:ext cx="1614551" cy="949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Назначение экспертов</a:t>
                  </a:r>
                </a:p>
              </p:txBody>
            </p:sp>
            <p:sp>
              <p:nvSpPr>
                <p:cNvPr id="425" name="Google Shape;425;p19"/>
                <p:cNvSpPr/>
                <p:nvPr/>
              </p:nvSpPr>
              <p:spPr>
                <a:xfrm>
                  <a:off x="2286600" y="2871050"/>
                  <a:ext cx="1524000" cy="84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426" name="Google Shape;426;p19"/>
                <p:cNvCxnSpPr>
                  <a:stCxn id="419" idx="0"/>
                  <a:endCxn id="425" idx="2"/>
                </p:cNvCxnSpPr>
                <p:nvPr/>
              </p:nvCxnSpPr>
              <p:spPr>
                <a:xfrm rot="10800000" flipH="1">
                  <a:off x="3048025" y="2955325"/>
                  <a:ext cx="600" cy="817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1" name="Google Shape;407;p19">
                <a:extLst>
                  <a:ext uri="{FF2B5EF4-FFF2-40B4-BE49-F238E27FC236}">
                    <a16:creationId xmlns="" xmlns:a16="http://schemas.microsoft.com/office/drawing/2014/main" id="{8356FEE2-F64A-C4CD-F120-4BA8E70A3CBC}"/>
                  </a:ext>
                </a:extLst>
              </p:cNvPr>
              <p:cNvGrpSpPr/>
              <p:nvPr/>
            </p:nvGrpSpPr>
            <p:grpSpPr>
              <a:xfrm>
                <a:off x="10158967" y="1229306"/>
                <a:ext cx="2032566" cy="4892105"/>
                <a:chOff x="5333550" y="1012446"/>
                <a:chExt cx="1524425" cy="3669079"/>
              </a:xfrm>
            </p:grpSpPr>
            <p:sp>
              <p:nvSpPr>
                <p:cNvPr id="12" name="Google Shape;408;p19">
                  <a:extLst>
                    <a:ext uri="{FF2B5EF4-FFF2-40B4-BE49-F238E27FC236}">
                      <a16:creationId xmlns="" xmlns:a16="http://schemas.microsoft.com/office/drawing/2014/main" id="{40E09E45-512D-95F2-CB78-9938A742B9A8}"/>
                    </a:ext>
                  </a:extLst>
                </p:cNvPr>
                <p:cNvSpPr/>
                <p:nvPr/>
              </p:nvSpPr>
              <p:spPr>
                <a:xfrm>
                  <a:off x="5642075" y="3773125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13" name="Google Shape;409;p19">
                  <a:extLst>
                    <a:ext uri="{FF2B5EF4-FFF2-40B4-BE49-F238E27FC236}">
                      <a16:creationId xmlns="" xmlns:a16="http://schemas.microsoft.com/office/drawing/2014/main" id="{28D21C55-5960-8FEF-28CB-5221FB102CE6}"/>
                    </a:ext>
                  </a:extLst>
                </p:cNvPr>
                <p:cNvSpPr/>
                <p:nvPr/>
              </p:nvSpPr>
              <p:spPr>
                <a:xfrm>
                  <a:off x="6340625" y="2955188"/>
                  <a:ext cx="43922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" extrusionOk="0">
                      <a:moveTo>
                        <a:pt x="0" y="5"/>
                      </a:moveTo>
                      <a:lnTo>
                        <a:pt x="322" y="5"/>
                      </a:lnTo>
                      <a:cubicBezTo>
                        <a:pt x="322" y="5"/>
                        <a:pt x="266" y="0"/>
                        <a:pt x="169" y="0"/>
                      </a:cubicBezTo>
                      <a:lnTo>
                        <a:pt x="169" y="0"/>
                      </a:lnTo>
                      <a:cubicBezTo>
                        <a:pt x="123" y="0"/>
                        <a:pt x="67" y="0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14" name="Google Shape;410;p19">
                  <a:extLst>
                    <a:ext uri="{FF2B5EF4-FFF2-40B4-BE49-F238E27FC236}">
                      <a16:creationId xmlns="" xmlns:a16="http://schemas.microsoft.com/office/drawing/2014/main" id="{9B6AF523-AFA1-A4C4-4C85-B030C4216D3B}"/>
                    </a:ext>
                  </a:extLst>
                </p:cNvPr>
                <p:cNvSpPr/>
                <p:nvPr/>
              </p:nvSpPr>
              <p:spPr>
                <a:xfrm>
                  <a:off x="6340625" y="2955188"/>
                  <a:ext cx="43922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" extrusionOk="0">
                      <a:moveTo>
                        <a:pt x="170" y="1"/>
                      </a:moveTo>
                      <a:cubicBezTo>
                        <a:pt x="122" y="1"/>
                        <a:pt x="65" y="2"/>
                        <a:pt x="0" y="5"/>
                      </a:cubicBezTo>
                      <a:lnTo>
                        <a:pt x="322" y="5"/>
                      </a:lnTo>
                      <a:cubicBezTo>
                        <a:pt x="322" y="5"/>
                        <a:pt x="266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15" name="Google Shape;411;p19">
                  <a:extLst>
                    <a:ext uri="{FF2B5EF4-FFF2-40B4-BE49-F238E27FC236}">
                      <a16:creationId xmlns="" xmlns:a16="http://schemas.microsoft.com/office/drawing/2014/main" id="{B5D19F5B-9596-B98C-02AB-C8DDE16B7C44}"/>
                    </a:ext>
                  </a:extLst>
                </p:cNvPr>
                <p:cNvSpPr/>
                <p:nvPr/>
              </p:nvSpPr>
              <p:spPr>
                <a:xfrm>
                  <a:off x="5807988" y="2955188"/>
                  <a:ext cx="44058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" extrusionOk="0">
                      <a:moveTo>
                        <a:pt x="1" y="5"/>
                      </a:moveTo>
                      <a:lnTo>
                        <a:pt x="323" y="5"/>
                      </a:lnTo>
                      <a:cubicBezTo>
                        <a:pt x="257" y="0"/>
                        <a:pt x="200" y="0"/>
                        <a:pt x="154" y="0"/>
                      </a:cubicBezTo>
                      <a:lnTo>
                        <a:pt x="154" y="0"/>
                      </a:lnTo>
                      <a:cubicBezTo>
                        <a:pt x="57" y="0"/>
                        <a:pt x="1" y="5"/>
                        <a:pt x="1" y="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16" name="Google Shape;412;p19">
                  <a:extLst>
                    <a:ext uri="{FF2B5EF4-FFF2-40B4-BE49-F238E27FC236}">
                      <a16:creationId xmlns="" xmlns:a16="http://schemas.microsoft.com/office/drawing/2014/main" id="{E7D4436D-8256-13F8-4FCF-C12F691F383A}"/>
                    </a:ext>
                  </a:extLst>
                </p:cNvPr>
                <p:cNvSpPr/>
                <p:nvPr/>
              </p:nvSpPr>
              <p:spPr>
                <a:xfrm>
                  <a:off x="5807988" y="2955188"/>
                  <a:ext cx="44058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" extrusionOk="0">
                      <a:moveTo>
                        <a:pt x="153" y="1"/>
                      </a:moveTo>
                      <a:cubicBezTo>
                        <a:pt x="58" y="1"/>
                        <a:pt x="1" y="5"/>
                        <a:pt x="1" y="5"/>
                      </a:cubicBezTo>
                      <a:lnTo>
                        <a:pt x="323" y="5"/>
                      </a:lnTo>
                      <a:cubicBezTo>
                        <a:pt x="258" y="2"/>
                        <a:pt x="201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21" name="Google Shape;415;p19">
                  <a:extLst>
                    <a:ext uri="{FF2B5EF4-FFF2-40B4-BE49-F238E27FC236}">
                      <a16:creationId xmlns="" xmlns:a16="http://schemas.microsoft.com/office/drawing/2014/main" id="{C948F623-2BA9-9403-E64E-54FE3D1F670B}"/>
                    </a:ext>
                  </a:extLst>
                </p:cNvPr>
                <p:cNvSpPr/>
                <p:nvPr/>
              </p:nvSpPr>
              <p:spPr>
                <a:xfrm>
                  <a:off x="5333550" y="1012446"/>
                  <a:ext cx="1524000" cy="90925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Апелляция</a:t>
                  </a:r>
                </a:p>
              </p:txBody>
            </p:sp>
            <p:sp>
              <p:nvSpPr>
                <p:cNvPr id="18" name="Google Shape;416;p19">
                  <a:extLst>
                    <a:ext uri="{FF2B5EF4-FFF2-40B4-BE49-F238E27FC236}">
                      <a16:creationId xmlns="" xmlns:a16="http://schemas.microsoft.com/office/drawing/2014/main" id="{F27184D8-7520-61FA-2F4C-0F92FF0FB141}"/>
                    </a:ext>
                  </a:extLst>
                </p:cNvPr>
                <p:cNvSpPr/>
                <p:nvPr/>
              </p:nvSpPr>
              <p:spPr>
                <a:xfrm>
                  <a:off x="5333975" y="2871050"/>
                  <a:ext cx="1524000" cy="843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19" name="Google Shape;417;p19">
                  <a:extLst>
                    <a:ext uri="{FF2B5EF4-FFF2-40B4-BE49-F238E27FC236}">
                      <a16:creationId xmlns="" xmlns:a16="http://schemas.microsoft.com/office/drawing/2014/main" id="{E9F9ED98-704D-6636-69B1-654E7DCB17F6}"/>
                    </a:ext>
                  </a:extLst>
                </p:cNvPr>
                <p:cNvCxnSpPr>
                  <a:stCxn id="18" idx="2"/>
                  <a:endCxn id="12" idx="0"/>
                </p:cNvCxnSpPr>
                <p:nvPr/>
              </p:nvCxnSpPr>
              <p:spPr>
                <a:xfrm>
                  <a:off x="6095975" y="2955350"/>
                  <a:ext cx="300" cy="817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2" name="Google Shape;942;p27">
                <a:extLst>
                  <a:ext uri="{FF2B5EF4-FFF2-40B4-BE49-F238E27FC236}">
                    <a16:creationId xmlns="" xmlns:a16="http://schemas.microsoft.com/office/drawing/2014/main" id="{9564B0A4-0A77-CAA5-C173-0AE0CD00BC10}"/>
                  </a:ext>
                </a:extLst>
              </p:cNvPr>
              <p:cNvSpPr/>
              <p:nvPr/>
            </p:nvSpPr>
            <p:spPr>
              <a:xfrm>
                <a:off x="509783" y="1507055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4050" b="1" dirty="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Google Shape;942;p27">
                <a:extLst>
                  <a:ext uri="{FF2B5EF4-FFF2-40B4-BE49-F238E27FC236}">
                    <a16:creationId xmlns="" xmlns:a16="http://schemas.microsoft.com/office/drawing/2014/main" id="{1DBCE3B6-D069-B6DD-6610-654467F71760}"/>
                  </a:ext>
                </a:extLst>
              </p:cNvPr>
              <p:cNvSpPr/>
              <p:nvPr/>
            </p:nvSpPr>
            <p:spPr>
              <a:xfrm>
                <a:off x="2545432" y="5021441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50" b="1" dirty="0">
                    <a:solidFill>
                      <a:srgbClr val="7030A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sz="12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" name="Google Shape;942;p27">
                <a:extLst>
                  <a:ext uri="{FF2B5EF4-FFF2-40B4-BE49-F238E27FC236}">
                    <a16:creationId xmlns="" xmlns:a16="http://schemas.microsoft.com/office/drawing/2014/main" id="{0EA3A976-599B-D16F-CB50-1206855E7367}"/>
                  </a:ext>
                </a:extLst>
              </p:cNvPr>
              <p:cNvSpPr/>
              <p:nvPr/>
            </p:nvSpPr>
            <p:spPr>
              <a:xfrm>
                <a:off x="4593967" y="1472905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50" b="1" dirty="0">
                    <a:solidFill>
                      <a:srgbClr val="00B0F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sz="12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5" name="Google Shape;942;p27">
                <a:extLst>
                  <a:ext uri="{FF2B5EF4-FFF2-40B4-BE49-F238E27FC236}">
                    <a16:creationId xmlns="" xmlns:a16="http://schemas.microsoft.com/office/drawing/2014/main" id="{A25314D6-5D77-C2E2-380F-58B2EF7788B3}"/>
                  </a:ext>
                </a:extLst>
              </p:cNvPr>
              <p:cNvSpPr/>
              <p:nvPr/>
            </p:nvSpPr>
            <p:spPr>
              <a:xfrm>
                <a:off x="6610240" y="5033651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50" b="1" dirty="0">
                    <a:solidFill>
                      <a:schemeClr val="accent4">
                        <a:lumMod val="75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</a:t>
                </a:r>
                <a:endParaRPr sz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Google Shape;942;p27">
                <a:extLst>
                  <a:ext uri="{FF2B5EF4-FFF2-40B4-BE49-F238E27FC236}">
                    <a16:creationId xmlns="" xmlns:a16="http://schemas.microsoft.com/office/drawing/2014/main" id="{DB2A1E9A-2083-D3DC-04C1-FD0319C08776}"/>
                  </a:ext>
                </a:extLst>
              </p:cNvPr>
              <p:cNvSpPr/>
              <p:nvPr/>
            </p:nvSpPr>
            <p:spPr>
              <a:xfrm>
                <a:off x="8627387" y="1466890"/>
                <a:ext cx="1020832" cy="10441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50" b="1" dirty="0">
                    <a:solidFill>
                      <a:schemeClr val="accent5">
                        <a:lumMod val="75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</a:t>
                </a:r>
                <a:endParaRPr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Google Shape;942;p27">
                <a:extLst>
                  <a:ext uri="{FF2B5EF4-FFF2-40B4-BE49-F238E27FC236}">
                    <a16:creationId xmlns="" xmlns:a16="http://schemas.microsoft.com/office/drawing/2014/main" id="{546537BE-FEE6-B5C1-28D1-BF2A7E5EA52F}"/>
                  </a:ext>
                </a:extLst>
              </p:cNvPr>
              <p:cNvSpPr/>
              <p:nvPr/>
            </p:nvSpPr>
            <p:spPr>
              <a:xfrm>
                <a:off x="10664551" y="4987059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50" b="1" dirty="0">
                    <a:solidFill>
                      <a:srgbClr val="FFC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6</a:t>
                </a:r>
                <a:endParaRPr sz="1200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2A95DA9-4A5B-2824-2EAB-0E62CA0DF012}"/>
                </a:ext>
              </a:extLst>
            </p:cNvPr>
            <p:cNvSpPr txBox="1"/>
            <p:nvPr/>
          </p:nvSpPr>
          <p:spPr>
            <a:xfrm>
              <a:off x="1328352" y="1886562"/>
              <a:ext cx="1540615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000" dirty="0"/>
                <a:t>за два рабочих дня до дня проведения РДР</a:t>
              </a:r>
            </a:p>
          </p:txBody>
        </p:sp>
        <p:sp>
          <p:nvSpPr>
            <p:cNvPr id="5" name="Google Shape;387;p19">
              <a:extLst>
                <a:ext uri="{FF2B5EF4-FFF2-40B4-BE49-F238E27FC236}">
                  <a16:creationId xmlns="" xmlns:a16="http://schemas.microsoft.com/office/drawing/2014/main" id="{D391FCD6-BDF0-46BE-952A-5A787DAD34BD}"/>
                </a:ext>
              </a:extLst>
            </p:cNvPr>
            <p:cNvSpPr txBox="1"/>
            <p:nvPr/>
          </p:nvSpPr>
          <p:spPr>
            <a:xfrm>
              <a:off x="-390292" y="3504678"/>
              <a:ext cx="1893043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100"/>
              </a:lvl1pPr>
            </a:lstStyle>
            <a:p>
              <a:r>
                <a:rPr lang="ru-RU" sz="1000" dirty="0">
                  <a:sym typeface="Roboto"/>
                </a:rPr>
                <a:t>в течение трех рабочих </a:t>
              </a:r>
              <a:r>
                <a:rPr lang="ru-RU" sz="1000" dirty="0" err="1">
                  <a:sym typeface="Roboto"/>
                </a:rPr>
                <a:t>днеи</a:t>
              </a:r>
              <a:r>
                <a:rPr lang="ru-RU" sz="1000" dirty="0">
                  <a:sym typeface="Roboto"/>
                </a:rPr>
                <a:t>̆ до дня проведения РДР</a:t>
              </a:r>
              <a:br>
                <a:rPr lang="ru-RU" sz="1000" dirty="0">
                  <a:sym typeface="Roboto"/>
                </a:rPr>
              </a:br>
              <a:r>
                <a:rPr lang="ru-RU" sz="1000" dirty="0"/>
                <a:t>проверка работоспособности компьютеров / ноутбуков</a:t>
              </a:r>
              <a:endParaRPr lang="ru-RU" sz="1000" dirty="0">
                <a:sym typeface="Roboto"/>
              </a:endParaRPr>
            </a:p>
          </p:txBody>
        </p:sp>
        <p:sp>
          <p:nvSpPr>
            <p:cNvPr id="6" name="Google Shape;414;p19">
              <a:extLst>
                <a:ext uri="{FF2B5EF4-FFF2-40B4-BE49-F238E27FC236}">
                  <a16:creationId xmlns="" xmlns:a16="http://schemas.microsoft.com/office/drawing/2014/main" id="{9585B55B-9C13-7230-6868-E49555D65505}"/>
                </a:ext>
              </a:extLst>
            </p:cNvPr>
            <p:cNvSpPr txBox="1"/>
            <p:nvPr/>
          </p:nvSpPr>
          <p:spPr>
            <a:xfrm>
              <a:off x="3591067" y="1895902"/>
              <a:ext cx="1852515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100"/>
              </a:lvl1pPr>
            </a:lstStyle>
            <a:p>
              <a:r>
                <a:rPr lang="ru-RU" sz="1000" dirty="0">
                  <a:sym typeface="Roboto"/>
                </a:rPr>
                <a:t>должна быть завершена не позднее 12.00 третьего рабочего дня, следующего за </a:t>
              </a:r>
              <a:r>
                <a:rPr lang="ru-RU" sz="1000" dirty="0" err="1">
                  <a:sym typeface="Roboto"/>
                </a:rPr>
                <a:t>днём</a:t>
              </a:r>
              <a:r>
                <a:rPr lang="ru-RU" sz="1000" dirty="0">
                  <a:sym typeface="Roboto"/>
                </a:rPr>
                <a:t> проведения РДР</a:t>
              </a:r>
            </a:p>
          </p:txBody>
        </p:sp>
        <p:sp>
          <p:nvSpPr>
            <p:cNvPr id="7" name="Google Shape;403;p19">
              <a:extLst>
                <a:ext uri="{FF2B5EF4-FFF2-40B4-BE49-F238E27FC236}">
                  <a16:creationId xmlns="" xmlns:a16="http://schemas.microsoft.com/office/drawing/2014/main" id="{831D6B0E-8C39-BB13-3A9D-4EC5B6A7351D}"/>
                </a:ext>
              </a:extLst>
            </p:cNvPr>
            <p:cNvSpPr txBox="1"/>
            <p:nvPr/>
          </p:nvSpPr>
          <p:spPr>
            <a:xfrm>
              <a:off x="4766857" y="3629295"/>
              <a:ext cx="1620360" cy="86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100"/>
              </a:lvl1pPr>
            </a:lstStyle>
            <a:p>
              <a:r>
                <a:rPr lang="ru-RU" sz="1000" dirty="0">
                  <a:sym typeface="Roboto"/>
                </a:rPr>
                <a:t>в личных кабинетах ГИС ЕАИС ОКО после завершения </a:t>
              </a:r>
              <a:r>
                <a:rPr lang="ru-RU" sz="1000" dirty="0" err="1">
                  <a:sym typeface="Roboto"/>
                </a:rPr>
                <a:t>полнои</a:t>
              </a:r>
              <a:r>
                <a:rPr lang="ru-RU" sz="1000" dirty="0">
                  <a:sym typeface="Roboto"/>
                </a:rPr>
                <a:t>̆ проверки экспертами всех работ </a:t>
              </a:r>
            </a:p>
          </p:txBody>
        </p:sp>
        <p:sp>
          <p:nvSpPr>
            <p:cNvPr id="8" name="Google Shape;414;p19">
              <a:extLst>
                <a:ext uri="{FF2B5EF4-FFF2-40B4-BE49-F238E27FC236}">
                  <a16:creationId xmlns="" xmlns:a16="http://schemas.microsoft.com/office/drawing/2014/main" id="{1BD486DA-1EA4-A94A-A6CF-4DFFC337AC5A}"/>
                </a:ext>
              </a:extLst>
            </p:cNvPr>
            <p:cNvSpPr txBox="1"/>
            <p:nvPr/>
          </p:nvSpPr>
          <p:spPr>
            <a:xfrm>
              <a:off x="5909615" y="1789016"/>
              <a:ext cx="2749506" cy="707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100"/>
              </a:lvl1pPr>
            </a:lstStyle>
            <a:p>
              <a:r>
                <a:rPr lang="ru-RU" sz="1000" dirty="0">
                  <a:sym typeface="Roboto"/>
                </a:rPr>
                <a:t>2 дня для подачи школьному координатору и 1 день – муниципальному. Перепроверка работ должна быть проведена в течение трех рабочих </a:t>
              </a:r>
              <a:r>
                <a:rPr lang="ru-RU" sz="1000" dirty="0" err="1">
                  <a:sym typeface="Roboto"/>
                </a:rPr>
                <a:t>днеи</a:t>
              </a:r>
              <a:r>
                <a:rPr lang="ru-RU" sz="1000" dirty="0">
                  <a:sym typeface="Roboto"/>
                </a:rPr>
                <a:t>̆ после подачи рег. координатору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423EB1-FBFF-DF6E-1D8E-6AF015871CC4}"/>
              </a:ext>
            </a:extLst>
          </p:cNvPr>
          <p:cNvSpPr txBox="1"/>
          <p:nvPr/>
        </p:nvSpPr>
        <p:spPr>
          <a:xfrm>
            <a:off x="147089" y="4536685"/>
            <a:ext cx="8973323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rgbClr val="FF0000"/>
                </a:solidFill>
              </a:rPr>
              <a:t>*</a:t>
            </a:r>
            <a:r>
              <a:rPr lang="ru-RU" sz="1000" dirty="0">
                <a:solidFill>
                  <a:srgbClr val="FF0000"/>
                </a:solidFill>
              </a:rPr>
              <a:t>перенос на </a:t>
            </a:r>
            <a:r>
              <a:rPr lang="ru-RU" sz="1000" dirty="0" err="1">
                <a:solidFill>
                  <a:srgbClr val="FF0000"/>
                </a:solidFill>
              </a:rPr>
              <a:t>резервныи</a:t>
            </a:r>
            <a:r>
              <a:rPr lang="ru-RU" sz="1000" dirty="0">
                <a:solidFill>
                  <a:srgbClr val="FF0000"/>
                </a:solidFill>
              </a:rPr>
              <a:t>̆ день (по согласованию с региональным координатором) организуется в случае технических сбоев и (или) наличия участника(</a:t>
            </a:r>
            <a:r>
              <a:rPr lang="ru-RU" sz="1000" dirty="0" err="1">
                <a:solidFill>
                  <a:srgbClr val="FF0000"/>
                </a:solidFill>
              </a:rPr>
              <a:t>ов</a:t>
            </a:r>
            <a:r>
              <a:rPr lang="ru-RU" sz="1000" dirty="0">
                <a:solidFill>
                  <a:srgbClr val="FF0000"/>
                </a:solidFill>
              </a:rPr>
              <a:t>), не явившихся на основную сессию по </a:t>
            </a:r>
            <a:r>
              <a:rPr lang="ru-RU" sz="1000" dirty="0" err="1">
                <a:solidFill>
                  <a:srgbClr val="FF0000"/>
                </a:solidFill>
              </a:rPr>
              <a:t>уважительнои</a:t>
            </a:r>
            <a:r>
              <a:rPr lang="ru-RU" sz="1000" dirty="0">
                <a:solidFill>
                  <a:srgbClr val="FF0000"/>
                </a:solidFill>
              </a:rPr>
              <a:t>̆ причине 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F5FA6616-B73B-2B4E-AAA7-4E29CE8B5D15}"/>
              </a:ext>
            </a:extLst>
          </p:cNvPr>
          <p:cNvGrpSpPr/>
          <p:nvPr/>
        </p:nvGrpSpPr>
        <p:grpSpPr>
          <a:xfrm>
            <a:off x="7035390" y="150338"/>
            <a:ext cx="1905533" cy="590840"/>
            <a:chOff x="7069793" y="145670"/>
            <a:chExt cx="1905533" cy="590840"/>
          </a:xfrm>
        </p:grpSpPr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CF11E7BB-B0C6-CE11-F9BA-EC6987D41EAE}"/>
                </a:ext>
              </a:extLst>
            </p:cNvPr>
            <p:cNvGrpSpPr/>
            <p:nvPr/>
          </p:nvGrpSpPr>
          <p:grpSpPr>
            <a:xfrm>
              <a:off x="7069793" y="145670"/>
              <a:ext cx="1905533" cy="590840"/>
              <a:chOff x="5253281" y="3908406"/>
              <a:chExt cx="2809340" cy="950465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="" xmlns:a16="http://schemas.microsoft.com/office/drawing/2014/main" id="{4C9C6220-C255-2B58-9493-B009A7988912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30" name="Picture 2">
                <a:extLst>
                  <a:ext uri="{FF2B5EF4-FFF2-40B4-BE49-F238E27FC236}">
                    <a16:creationId xmlns="" xmlns:a16="http://schemas.microsoft.com/office/drawing/2014/main" id="{B8E93FA0-D2A4-4B4B-0AD2-13F209077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58799EC7-E5A1-F95E-7C77-4C7196EF9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99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 idx="4294967295"/>
          </p:nvPr>
        </p:nvSpPr>
        <p:spPr>
          <a:xfrm>
            <a:off x="289605" y="192658"/>
            <a:ext cx="8229600" cy="573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sz="2000" b="1" dirty="0">
                <a:solidFill>
                  <a:srgbClr val="172440"/>
                </a:solidFill>
                <a:latin typeface="Verdana"/>
                <a:cs typeface="Verdana"/>
                <a:sym typeface="Arial"/>
              </a:rPr>
              <a:t>Этапы проведения РДР на бланках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68642C87-77F3-E36B-536E-29724004FB6D}"/>
              </a:ext>
            </a:extLst>
          </p:cNvPr>
          <p:cNvGrpSpPr/>
          <p:nvPr/>
        </p:nvGrpSpPr>
        <p:grpSpPr>
          <a:xfrm>
            <a:off x="461247" y="819209"/>
            <a:ext cx="8514053" cy="3499136"/>
            <a:chOff x="-404236" y="1174908"/>
            <a:chExt cx="13631338" cy="5200281"/>
          </a:xfrm>
        </p:grpSpPr>
        <p:grpSp>
          <p:nvGrpSpPr>
            <p:cNvPr id="391" name="Google Shape;391;p19"/>
            <p:cNvGrpSpPr/>
            <p:nvPr/>
          </p:nvGrpSpPr>
          <p:grpSpPr>
            <a:xfrm>
              <a:off x="3566999" y="1410573"/>
              <a:ext cx="3020592" cy="4933957"/>
              <a:chOff x="3432009" y="1149250"/>
              <a:chExt cx="2265444" cy="3700468"/>
            </a:xfrm>
          </p:grpSpPr>
          <p:sp>
            <p:nvSpPr>
              <p:cNvPr id="392" name="Google Shape;392;p19"/>
              <p:cNvSpPr/>
              <p:nvPr/>
            </p:nvSpPr>
            <p:spPr>
              <a:xfrm>
                <a:off x="4118125" y="1149250"/>
                <a:ext cx="908400" cy="908400"/>
              </a:xfrm>
              <a:prstGeom prst="ellipse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grpSp>
            <p:nvGrpSpPr>
              <p:cNvPr id="393" name="Google Shape;393;p19"/>
              <p:cNvGrpSpPr/>
              <p:nvPr/>
            </p:nvGrpSpPr>
            <p:grpSpPr>
              <a:xfrm>
                <a:off x="3432009" y="3132951"/>
                <a:ext cx="2265444" cy="1716767"/>
                <a:chOff x="383384" y="3132951"/>
                <a:chExt cx="2265444" cy="1716767"/>
              </a:xfrm>
            </p:grpSpPr>
            <p:sp>
              <p:nvSpPr>
                <p:cNvPr id="394" name="Google Shape;394;p19"/>
                <p:cNvSpPr txBox="1"/>
                <p:nvPr/>
              </p:nvSpPr>
              <p:spPr>
                <a:xfrm>
                  <a:off x="716019" y="4369442"/>
                  <a:ext cx="1705107" cy="4802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>
                  <a:defPPr>
                    <a:defRPr lang="ru-RU"/>
                  </a:defPPr>
                  <a:lvl1pPr>
                    <a:defRPr sz="1100"/>
                  </a:lvl1pPr>
                </a:lstStyle>
                <a:p>
                  <a:r>
                    <a:rPr lang="ru-RU" dirty="0"/>
                    <a:t>в срок до 21.00 дня проведения РДР</a:t>
                  </a:r>
                </a:p>
              </p:txBody>
            </p:sp>
            <p:sp>
              <p:nvSpPr>
                <p:cNvPr id="395" name="Google Shape;395;p19"/>
                <p:cNvSpPr/>
                <p:nvPr/>
              </p:nvSpPr>
              <p:spPr>
                <a:xfrm>
                  <a:off x="383384" y="3132951"/>
                  <a:ext cx="2265444" cy="11545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1. Проведение работы </a:t>
                  </a:r>
                </a:p>
                <a:p>
                  <a:pPr algn="ctr"/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(9.00-18.00)</a:t>
                  </a:r>
                  <a:b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</a:br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2. Сканирование</a:t>
                  </a:r>
                </a:p>
              </p:txBody>
            </p:sp>
          </p:grpSp>
          <p:sp>
            <p:nvSpPr>
              <p:cNvPr id="396" name="Google Shape;396;p19"/>
              <p:cNvSpPr/>
              <p:nvPr/>
            </p:nvSpPr>
            <p:spPr>
              <a:xfrm>
                <a:off x="3810338" y="2871050"/>
                <a:ext cx="1524000" cy="843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cxnSp>
            <p:nvCxnSpPr>
              <p:cNvPr id="397" name="Google Shape;397;p19"/>
              <p:cNvCxnSpPr>
                <a:stCxn id="392" idx="4"/>
                <a:endCxn id="396" idx="0"/>
              </p:cNvCxnSpPr>
              <p:nvPr/>
            </p:nvCxnSpPr>
            <p:spPr>
              <a:xfrm>
                <a:off x="4572325" y="2057650"/>
                <a:ext cx="0" cy="813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3AD130CA-CF03-1A3F-2672-9D8D32B54C94}"/>
                </a:ext>
              </a:extLst>
            </p:cNvPr>
            <p:cNvGrpSpPr/>
            <p:nvPr/>
          </p:nvGrpSpPr>
          <p:grpSpPr>
            <a:xfrm>
              <a:off x="-404236" y="1174908"/>
              <a:ext cx="13631338" cy="5200281"/>
              <a:chOff x="-404236" y="1174908"/>
              <a:chExt cx="13631338" cy="5200281"/>
            </a:xfrm>
          </p:grpSpPr>
          <p:sp>
            <p:nvSpPr>
              <p:cNvPr id="336" name="Google Shape;336;p19"/>
              <p:cNvSpPr/>
              <p:nvPr/>
            </p:nvSpPr>
            <p:spPr>
              <a:xfrm>
                <a:off x="5414312" y="3706260"/>
                <a:ext cx="58563" cy="290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6" extrusionOk="0">
                    <a:moveTo>
                      <a:pt x="0" y="1"/>
                    </a:moveTo>
                    <a:cubicBezTo>
                      <a:pt x="189" y="16"/>
                      <a:pt x="322" y="1"/>
                      <a:pt x="322" y="1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37" name="Google Shape;337;p19"/>
              <p:cNvSpPr/>
              <p:nvPr/>
            </p:nvSpPr>
            <p:spPr>
              <a:xfrm>
                <a:off x="1350303" y="3706260"/>
                <a:ext cx="58744" cy="145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8" extrusionOk="0">
                    <a:moveTo>
                      <a:pt x="1" y="1"/>
                    </a:moveTo>
                    <a:cubicBezTo>
                      <a:pt x="66" y="6"/>
                      <a:pt x="123" y="7"/>
                      <a:pt x="171" y="7"/>
                    </a:cubicBezTo>
                    <a:cubicBezTo>
                      <a:pt x="266" y="7"/>
                      <a:pt x="323" y="1"/>
                      <a:pt x="3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38" name="Google Shape;338;p19"/>
              <p:cNvSpPr/>
              <p:nvPr/>
            </p:nvSpPr>
            <p:spPr>
              <a:xfrm>
                <a:off x="5414312" y="3706260"/>
                <a:ext cx="58563" cy="145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" extrusionOk="0">
                    <a:moveTo>
                      <a:pt x="0" y="1"/>
                    </a:moveTo>
                    <a:cubicBezTo>
                      <a:pt x="63" y="6"/>
                      <a:pt x="120" y="7"/>
                      <a:pt x="168" y="7"/>
                    </a:cubicBezTo>
                    <a:cubicBezTo>
                      <a:pt x="263" y="7"/>
                      <a:pt x="322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39" name="Google Shape;339;p19"/>
              <p:cNvSpPr/>
              <p:nvPr/>
            </p:nvSpPr>
            <p:spPr>
              <a:xfrm>
                <a:off x="4704131" y="3706260"/>
                <a:ext cx="57656" cy="290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" extrusionOk="0">
                    <a:moveTo>
                      <a:pt x="1" y="1"/>
                    </a:moveTo>
                    <a:cubicBezTo>
                      <a:pt x="1" y="1"/>
                      <a:pt x="129" y="16"/>
                      <a:pt x="318" y="1"/>
                    </a:cubicBezTo>
                    <a:lnTo>
                      <a:pt x="31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40" name="Google Shape;340;p19"/>
              <p:cNvSpPr/>
              <p:nvPr/>
            </p:nvSpPr>
            <p:spPr>
              <a:xfrm>
                <a:off x="4704131" y="3706260"/>
                <a:ext cx="57656" cy="145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8" extrusionOk="0">
                    <a:moveTo>
                      <a:pt x="1" y="1"/>
                    </a:moveTo>
                    <a:cubicBezTo>
                      <a:pt x="1" y="1"/>
                      <a:pt x="58" y="7"/>
                      <a:pt x="151" y="7"/>
                    </a:cubicBezTo>
                    <a:cubicBezTo>
                      <a:pt x="198" y="7"/>
                      <a:pt x="255" y="6"/>
                      <a:pt x="3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41" name="Google Shape;341;p19"/>
              <p:cNvSpPr/>
              <p:nvPr/>
            </p:nvSpPr>
            <p:spPr>
              <a:xfrm>
                <a:off x="8769047" y="3707167"/>
                <a:ext cx="58563" cy="3083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7" extrusionOk="0">
                    <a:moveTo>
                      <a:pt x="0" y="1"/>
                    </a:moveTo>
                    <a:cubicBezTo>
                      <a:pt x="0" y="1"/>
                      <a:pt x="133" y="16"/>
                      <a:pt x="322" y="1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342" name="Google Shape;342;p19"/>
              <p:cNvSpPr/>
              <p:nvPr/>
            </p:nvSpPr>
            <p:spPr>
              <a:xfrm>
                <a:off x="8769047" y="3707167"/>
                <a:ext cx="58563" cy="145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" extrusionOk="0">
                    <a:moveTo>
                      <a:pt x="0" y="1"/>
                    </a:moveTo>
                    <a:cubicBezTo>
                      <a:pt x="0" y="1"/>
                      <a:pt x="59" y="8"/>
                      <a:pt x="155" y="8"/>
                    </a:cubicBezTo>
                    <a:cubicBezTo>
                      <a:pt x="202" y="8"/>
                      <a:pt x="259" y="6"/>
                      <a:pt x="3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200"/>
              </a:p>
            </p:txBody>
          </p:sp>
          <p:grpSp>
            <p:nvGrpSpPr>
              <p:cNvPr id="384" name="Google Shape;384;p19"/>
              <p:cNvGrpSpPr/>
              <p:nvPr/>
            </p:nvGrpSpPr>
            <p:grpSpPr>
              <a:xfrm>
                <a:off x="-404236" y="1410574"/>
                <a:ext cx="3132928" cy="4673177"/>
                <a:chOff x="452098" y="1149250"/>
                <a:chExt cx="2349696" cy="3504883"/>
              </a:xfrm>
            </p:grpSpPr>
            <p:sp>
              <p:nvSpPr>
                <p:cNvPr id="385" name="Google Shape;385;p19"/>
                <p:cNvSpPr/>
                <p:nvPr/>
              </p:nvSpPr>
              <p:spPr>
                <a:xfrm>
                  <a:off x="1072275" y="1149250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grpSp>
              <p:nvGrpSpPr>
                <p:cNvPr id="386" name="Google Shape;386;p19"/>
                <p:cNvGrpSpPr/>
                <p:nvPr/>
              </p:nvGrpSpPr>
              <p:grpSpPr>
                <a:xfrm>
                  <a:off x="452098" y="3141225"/>
                  <a:ext cx="2349696" cy="1512908"/>
                  <a:chOff x="452098" y="3141225"/>
                  <a:chExt cx="2349696" cy="1512908"/>
                </a:xfrm>
              </p:grpSpPr>
              <p:sp>
                <p:nvSpPr>
                  <p:cNvPr id="387" name="Google Shape;387;p19"/>
                  <p:cNvSpPr txBox="1"/>
                  <p:nvPr/>
                </p:nvSpPr>
                <p:spPr>
                  <a:xfrm>
                    <a:off x="452098" y="4036635"/>
                    <a:ext cx="2091760" cy="61749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>
                    <a:defPPr>
                      <a:defRPr lang="ru-RU"/>
                    </a:defPPr>
                    <a:lvl1pPr>
                      <a:defRPr sz="1100"/>
                    </a:lvl1pPr>
                  </a:lstStyle>
                  <a:p>
                    <a:r>
                      <a:rPr lang="ru-RU" sz="1000" dirty="0">
                        <a:sym typeface="Roboto"/>
                      </a:rPr>
                      <a:t>в течение трех рабочих </a:t>
                    </a:r>
                    <a:r>
                      <a:rPr lang="ru-RU" sz="1000" dirty="0" err="1">
                        <a:sym typeface="Roboto"/>
                      </a:rPr>
                      <a:t>днеи</a:t>
                    </a:r>
                    <a:r>
                      <a:rPr lang="ru-RU" sz="1000" dirty="0">
                        <a:sym typeface="Roboto"/>
                      </a:rPr>
                      <a:t>̆ до дня проведения РДР</a:t>
                    </a:r>
                  </a:p>
                </p:txBody>
              </p:sp>
              <p:sp>
                <p:nvSpPr>
                  <p:cNvPr id="388" name="Google Shape;388;p19"/>
                  <p:cNvSpPr/>
                  <p:nvPr/>
                </p:nvSpPr>
                <p:spPr>
                  <a:xfrm>
                    <a:off x="761323" y="3141225"/>
                    <a:ext cx="2040471" cy="8178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chemeClr val="dk1"/>
                      </a:buClr>
                      <a:buSzPts val="1100"/>
                    </a:pPr>
                    <a:r>
                      <a:rPr lang="ru-RU"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Планирование</a:t>
                    </a:r>
                    <a:endParaRPr lang="en-US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  <a:p>
                    <a:pPr algn="ctr">
                      <a:buClr>
                        <a:schemeClr val="dk1"/>
                      </a:buClr>
                      <a:buSzPts val="1100"/>
                    </a:pPr>
                    <a:r>
                      <a:rPr lang="ru-RU"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Проверка оборудования</a:t>
                    </a:r>
                  </a:p>
                </p:txBody>
              </p:sp>
            </p:grpSp>
            <p:sp>
              <p:nvSpPr>
                <p:cNvPr id="389" name="Google Shape;389;p19"/>
                <p:cNvSpPr/>
                <p:nvPr/>
              </p:nvSpPr>
              <p:spPr>
                <a:xfrm rot="-5400000">
                  <a:off x="1478125" y="2148050"/>
                  <a:ext cx="84600" cy="15303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</p:grpSp>
          <p:cxnSp>
            <p:nvCxnSpPr>
              <p:cNvPr id="390" name="Google Shape;390;p19"/>
              <p:cNvCxnSpPr>
                <a:stCxn id="389" idx="0"/>
                <a:endCxn id="385" idx="4"/>
              </p:cNvCxnSpPr>
              <p:nvPr/>
            </p:nvCxnSpPr>
            <p:spPr>
              <a:xfrm rot="10800000" flipH="1">
                <a:off x="1020200" y="2621707"/>
                <a:ext cx="8000" cy="1084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98" name="Google Shape;398;p19"/>
              <p:cNvGrpSpPr/>
              <p:nvPr/>
            </p:nvGrpSpPr>
            <p:grpSpPr>
              <a:xfrm>
                <a:off x="7824354" y="1410574"/>
                <a:ext cx="2959010" cy="4964615"/>
                <a:chOff x="6623540" y="1149250"/>
                <a:chExt cx="2219258" cy="3723461"/>
              </a:xfrm>
            </p:grpSpPr>
            <p:sp>
              <p:nvSpPr>
                <p:cNvPr id="399" name="Google Shape;399;p19"/>
                <p:cNvSpPr/>
                <p:nvPr/>
              </p:nvSpPr>
              <p:spPr>
                <a:xfrm>
                  <a:off x="7165350" y="1149250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00" name="Google Shape;400;p19"/>
                <p:cNvSpPr/>
                <p:nvPr/>
              </p:nvSpPr>
              <p:spPr>
                <a:xfrm>
                  <a:off x="7865241" y="2871695"/>
                  <a:ext cx="43242" cy="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17" extrusionOk="0">
                      <a:moveTo>
                        <a:pt x="1" y="1"/>
                      </a:moveTo>
                      <a:cubicBezTo>
                        <a:pt x="190" y="16"/>
                        <a:pt x="317" y="1"/>
                        <a:pt x="317" y="1"/>
                      </a:cubicBezTo>
                      <a:lnTo>
                        <a:pt x="317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01" name="Google Shape;401;p19"/>
                <p:cNvSpPr/>
                <p:nvPr/>
              </p:nvSpPr>
              <p:spPr>
                <a:xfrm>
                  <a:off x="7865241" y="2871695"/>
                  <a:ext cx="43242" cy="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8" extrusionOk="0">
                      <a:moveTo>
                        <a:pt x="1" y="1"/>
                      </a:moveTo>
                      <a:cubicBezTo>
                        <a:pt x="64" y="6"/>
                        <a:pt x="120" y="8"/>
                        <a:pt x="167" y="8"/>
                      </a:cubicBezTo>
                      <a:cubicBezTo>
                        <a:pt x="261" y="8"/>
                        <a:pt x="317" y="1"/>
                        <a:pt x="3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grpSp>
              <p:nvGrpSpPr>
                <p:cNvPr id="402" name="Google Shape;402;p19"/>
                <p:cNvGrpSpPr/>
                <p:nvPr/>
              </p:nvGrpSpPr>
              <p:grpSpPr>
                <a:xfrm>
                  <a:off x="6623540" y="3141225"/>
                  <a:ext cx="2219258" cy="1731486"/>
                  <a:chOff x="527040" y="3141225"/>
                  <a:chExt cx="2219258" cy="1731486"/>
                </a:xfrm>
              </p:grpSpPr>
              <p:sp>
                <p:nvSpPr>
                  <p:cNvPr id="403" name="Google Shape;403;p19"/>
                  <p:cNvSpPr txBox="1"/>
                  <p:nvPr/>
                </p:nvSpPr>
                <p:spPr>
                  <a:xfrm>
                    <a:off x="527040" y="4049381"/>
                    <a:ext cx="2219258" cy="82333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>
                    <a:defPPr>
                      <a:defRPr lang="ru-RU"/>
                    </a:defPPr>
                    <a:lvl1pPr>
                      <a:defRPr sz="1100"/>
                    </a:lvl1pPr>
                  </a:lstStyle>
                  <a:p>
                    <a:r>
                      <a:rPr lang="ru-RU" sz="1050" dirty="0">
                        <a:sym typeface="Roboto"/>
                      </a:rPr>
                      <a:t>в личных кабинетах ГИС ЕАИС ОКО после завершения </a:t>
                    </a:r>
                    <a:r>
                      <a:rPr lang="ru-RU" sz="1050" dirty="0" err="1">
                        <a:sym typeface="Roboto"/>
                      </a:rPr>
                      <a:t>полнои</a:t>
                    </a:r>
                    <a:r>
                      <a:rPr lang="ru-RU" sz="1050" dirty="0">
                        <a:sym typeface="Roboto"/>
                      </a:rPr>
                      <a:t>̆ проверки экспертами всех работ </a:t>
                    </a:r>
                  </a:p>
                </p:txBody>
              </p:sp>
              <p:sp>
                <p:nvSpPr>
                  <p:cNvPr id="404" name="Google Shape;404;p19"/>
                  <p:cNvSpPr/>
                  <p:nvPr/>
                </p:nvSpPr>
                <p:spPr>
                  <a:xfrm>
                    <a:off x="626008" y="3141225"/>
                    <a:ext cx="1888105" cy="8178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/>
                    <a:r>
                      <a:rPr lang="ru-RU"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Результаты</a:t>
                    </a:r>
                  </a:p>
                </p:txBody>
              </p:sp>
            </p:grpSp>
            <p:sp>
              <p:nvSpPr>
                <p:cNvPr id="405" name="Google Shape;405;p19"/>
                <p:cNvSpPr/>
                <p:nvPr/>
              </p:nvSpPr>
              <p:spPr>
                <a:xfrm rot="5400000">
                  <a:off x="7581450" y="2148050"/>
                  <a:ext cx="84600" cy="15303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406" name="Google Shape;406;p19"/>
                <p:cNvCxnSpPr>
                  <a:stCxn id="399" idx="4"/>
                  <a:endCxn id="405" idx="2"/>
                </p:cNvCxnSpPr>
                <p:nvPr/>
              </p:nvCxnSpPr>
              <p:spPr>
                <a:xfrm>
                  <a:off x="7619550" y="2057650"/>
                  <a:ext cx="4200" cy="813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07" name="Google Shape;407;p19"/>
              <p:cNvGrpSpPr/>
              <p:nvPr/>
            </p:nvGrpSpPr>
            <p:grpSpPr>
              <a:xfrm>
                <a:off x="5870644" y="1295371"/>
                <a:ext cx="2749257" cy="4824902"/>
                <a:chOff x="5158107" y="1062849"/>
                <a:chExt cx="2061943" cy="3618676"/>
              </a:xfrm>
            </p:grpSpPr>
            <p:sp>
              <p:nvSpPr>
                <p:cNvPr id="408" name="Google Shape;408;p19"/>
                <p:cNvSpPr/>
                <p:nvPr/>
              </p:nvSpPr>
              <p:spPr>
                <a:xfrm>
                  <a:off x="5642075" y="3773125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09" name="Google Shape;409;p19"/>
                <p:cNvSpPr/>
                <p:nvPr/>
              </p:nvSpPr>
              <p:spPr>
                <a:xfrm>
                  <a:off x="6340625" y="2955188"/>
                  <a:ext cx="43922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" extrusionOk="0">
                      <a:moveTo>
                        <a:pt x="0" y="5"/>
                      </a:moveTo>
                      <a:lnTo>
                        <a:pt x="322" y="5"/>
                      </a:lnTo>
                      <a:cubicBezTo>
                        <a:pt x="322" y="5"/>
                        <a:pt x="266" y="0"/>
                        <a:pt x="169" y="0"/>
                      </a:cubicBezTo>
                      <a:lnTo>
                        <a:pt x="169" y="0"/>
                      </a:lnTo>
                      <a:cubicBezTo>
                        <a:pt x="123" y="0"/>
                        <a:pt x="67" y="0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10" name="Google Shape;410;p19"/>
                <p:cNvSpPr/>
                <p:nvPr/>
              </p:nvSpPr>
              <p:spPr>
                <a:xfrm>
                  <a:off x="6340625" y="2955188"/>
                  <a:ext cx="43922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" extrusionOk="0">
                      <a:moveTo>
                        <a:pt x="170" y="1"/>
                      </a:moveTo>
                      <a:cubicBezTo>
                        <a:pt x="122" y="1"/>
                        <a:pt x="65" y="2"/>
                        <a:pt x="0" y="5"/>
                      </a:cubicBezTo>
                      <a:lnTo>
                        <a:pt x="322" y="5"/>
                      </a:lnTo>
                      <a:cubicBezTo>
                        <a:pt x="322" y="5"/>
                        <a:pt x="266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11" name="Google Shape;411;p19"/>
                <p:cNvSpPr/>
                <p:nvPr/>
              </p:nvSpPr>
              <p:spPr>
                <a:xfrm>
                  <a:off x="5807988" y="2955188"/>
                  <a:ext cx="44058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" extrusionOk="0">
                      <a:moveTo>
                        <a:pt x="1" y="5"/>
                      </a:moveTo>
                      <a:lnTo>
                        <a:pt x="323" y="5"/>
                      </a:lnTo>
                      <a:cubicBezTo>
                        <a:pt x="257" y="0"/>
                        <a:pt x="200" y="0"/>
                        <a:pt x="154" y="0"/>
                      </a:cubicBezTo>
                      <a:lnTo>
                        <a:pt x="154" y="0"/>
                      </a:lnTo>
                      <a:cubicBezTo>
                        <a:pt x="57" y="0"/>
                        <a:pt x="1" y="5"/>
                        <a:pt x="1" y="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12" name="Google Shape;412;p19"/>
                <p:cNvSpPr/>
                <p:nvPr/>
              </p:nvSpPr>
              <p:spPr>
                <a:xfrm>
                  <a:off x="5807988" y="2955188"/>
                  <a:ext cx="44058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" extrusionOk="0">
                      <a:moveTo>
                        <a:pt x="153" y="1"/>
                      </a:moveTo>
                      <a:cubicBezTo>
                        <a:pt x="58" y="1"/>
                        <a:pt x="1" y="5"/>
                        <a:pt x="1" y="5"/>
                      </a:cubicBezTo>
                      <a:lnTo>
                        <a:pt x="323" y="5"/>
                      </a:lnTo>
                      <a:cubicBezTo>
                        <a:pt x="258" y="2"/>
                        <a:pt x="201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grpSp>
              <p:nvGrpSpPr>
                <p:cNvPr id="413" name="Google Shape;413;p19"/>
                <p:cNvGrpSpPr/>
                <p:nvPr/>
              </p:nvGrpSpPr>
              <p:grpSpPr>
                <a:xfrm>
                  <a:off x="5158107" y="1062849"/>
                  <a:ext cx="2061943" cy="1647239"/>
                  <a:chOff x="2110232" y="1062849"/>
                  <a:chExt cx="2061943" cy="1647239"/>
                </a:xfrm>
              </p:grpSpPr>
              <p:sp>
                <p:nvSpPr>
                  <p:cNvPr id="414" name="Google Shape;414;p19"/>
                  <p:cNvSpPr txBox="1"/>
                  <p:nvPr/>
                </p:nvSpPr>
                <p:spPr>
                  <a:xfrm>
                    <a:off x="2138937" y="1921063"/>
                    <a:ext cx="2033238" cy="78902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>
                    <a:defPPr>
                      <a:defRPr lang="ru-RU"/>
                    </a:defPPr>
                    <a:lvl1pPr>
                      <a:defRPr sz="1100"/>
                    </a:lvl1pPr>
                  </a:lstStyle>
                  <a:p>
                    <a:r>
                      <a:rPr lang="ru-RU" sz="1000" dirty="0">
                        <a:sym typeface="Roboto"/>
                      </a:rPr>
                      <a:t>должна быть завершена не позднее 12.00 третьего рабочего дня, следующего за </a:t>
                    </a:r>
                    <a:r>
                      <a:rPr lang="ru-RU" sz="1000" dirty="0" err="1">
                        <a:sym typeface="Roboto"/>
                      </a:rPr>
                      <a:t>днём</a:t>
                    </a:r>
                    <a:r>
                      <a:rPr lang="ru-RU" sz="1000" dirty="0">
                        <a:sym typeface="Roboto"/>
                      </a:rPr>
                      <a:t> проведения РДР</a:t>
                    </a:r>
                  </a:p>
                </p:txBody>
              </p:sp>
              <p:sp>
                <p:nvSpPr>
                  <p:cNvPr id="415" name="Google Shape;415;p19"/>
                  <p:cNvSpPr/>
                  <p:nvPr/>
                </p:nvSpPr>
                <p:spPr>
                  <a:xfrm>
                    <a:off x="2110232" y="1062849"/>
                    <a:ext cx="1888104" cy="8178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/>
                    <a:r>
                      <a:rPr lang="ru-RU"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Экспертиза</a:t>
                    </a:r>
                  </a:p>
                </p:txBody>
              </p:sp>
            </p:grpSp>
            <p:sp>
              <p:nvSpPr>
                <p:cNvPr id="416" name="Google Shape;416;p19"/>
                <p:cNvSpPr/>
                <p:nvPr/>
              </p:nvSpPr>
              <p:spPr>
                <a:xfrm>
                  <a:off x="5333975" y="2871050"/>
                  <a:ext cx="1524000" cy="843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417" name="Google Shape;417;p19"/>
                <p:cNvCxnSpPr>
                  <a:stCxn id="416" idx="2"/>
                  <a:endCxn id="408" idx="0"/>
                </p:cNvCxnSpPr>
                <p:nvPr/>
              </p:nvCxnSpPr>
              <p:spPr>
                <a:xfrm>
                  <a:off x="6095975" y="2955350"/>
                  <a:ext cx="300" cy="817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8" name="Google Shape;418;p19"/>
              <p:cNvGrpSpPr/>
              <p:nvPr/>
            </p:nvGrpSpPr>
            <p:grpSpPr>
              <a:xfrm>
                <a:off x="1720984" y="1174908"/>
                <a:ext cx="2682616" cy="4945366"/>
                <a:chOff x="2046875" y="972501"/>
                <a:chExt cx="2011962" cy="3709024"/>
              </a:xfrm>
            </p:grpSpPr>
            <p:sp>
              <p:nvSpPr>
                <p:cNvPr id="419" name="Google Shape;419;p19"/>
                <p:cNvSpPr/>
                <p:nvPr/>
              </p:nvSpPr>
              <p:spPr>
                <a:xfrm>
                  <a:off x="2593825" y="3773125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20" name="Google Shape;420;p19"/>
                <p:cNvSpPr/>
                <p:nvPr/>
              </p:nvSpPr>
              <p:spPr>
                <a:xfrm>
                  <a:off x="3293391" y="2955596"/>
                  <a:ext cx="43242" cy="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8" extrusionOk="0">
                      <a:moveTo>
                        <a:pt x="166" y="1"/>
                      </a:moveTo>
                      <a:cubicBezTo>
                        <a:pt x="119" y="1"/>
                        <a:pt x="63" y="2"/>
                        <a:pt x="0" y="8"/>
                      </a:cubicBezTo>
                      <a:lnTo>
                        <a:pt x="317" y="8"/>
                      </a:lnTo>
                      <a:cubicBezTo>
                        <a:pt x="317" y="8"/>
                        <a:pt x="260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21" name="Google Shape;421;p19"/>
                <p:cNvSpPr/>
                <p:nvPr/>
              </p:nvSpPr>
              <p:spPr>
                <a:xfrm>
                  <a:off x="2760074" y="2955596"/>
                  <a:ext cx="43922" cy="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8" extrusionOk="0">
                      <a:moveTo>
                        <a:pt x="155" y="1"/>
                      </a:moveTo>
                      <a:cubicBezTo>
                        <a:pt x="60" y="1"/>
                        <a:pt x="1" y="8"/>
                        <a:pt x="1" y="8"/>
                      </a:cubicBezTo>
                      <a:lnTo>
                        <a:pt x="323" y="8"/>
                      </a:lnTo>
                      <a:cubicBezTo>
                        <a:pt x="260" y="2"/>
                        <a:pt x="203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424" name="Google Shape;424;p19"/>
                <p:cNvSpPr/>
                <p:nvPr/>
              </p:nvSpPr>
              <p:spPr>
                <a:xfrm>
                  <a:off x="2046875" y="972501"/>
                  <a:ext cx="2011962" cy="949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chemeClr val="bg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1. Назначение экспертов</a:t>
                  </a:r>
                </a:p>
                <a:p>
                  <a:pPr algn="ctr"/>
                  <a:r>
                    <a:rPr lang="ru-RU" sz="1200" b="1" dirty="0">
                      <a:solidFill>
                        <a:schemeClr val="bg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2. </a:t>
                  </a:r>
                  <a:r>
                    <a:rPr lang="ru-RU" sz="1200" b="1" dirty="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Печать работ</a:t>
                  </a:r>
                </a:p>
              </p:txBody>
            </p:sp>
            <p:sp>
              <p:nvSpPr>
                <p:cNvPr id="425" name="Google Shape;425;p19"/>
                <p:cNvSpPr/>
                <p:nvPr/>
              </p:nvSpPr>
              <p:spPr>
                <a:xfrm>
                  <a:off x="2286600" y="2871050"/>
                  <a:ext cx="1524000" cy="84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426" name="Google Shape;426;p19"/>
                <p:cNvCxnSpPr>
                  <a:stCxn id="419" idx="0"/>
                  <a:endCxn id="425" idx="2"/>
                </p:cNvCxnSpPr>
                <p:nvPr/>
              </p:nvCxnSpPr>
              <p:spPr>
                <a:xfrm rot="10800000" flipH="1">
                  <a:off x="3048025" y="2955325"/>
                  <a:ext cx="600" cy="817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1" name="Google Shape;407;p19">
                <a:extLst>
                  <a:ext uri="{FF2B5EF4-FFF2-40B4-BE49-F238E27FC236}">
                    <a16:creationId xmlns="" xmlns:a16="http://schemas.microsoft.com/office/drawing/2014/main" id="{8356FEE2-F64A-C4CD-F120-4BA8E70A3CBC}"/>
                  </a:ext>
                </a:extLst>
              </p:cNvPr>
              <p:cNvGrpSpPr/>
              <p:nvPr/>
            </p:nvGrpSpPr>
            <p:grpSpPr>
              <a:xfrm>
                <a:off x="9718467" y="1295372"/>
                <a:ext cx="3508635" cy="4826039"/>
                <a:chOff x="5003173" y="1061996"/>
                <a:chExt cx="2631476" cy="3619529"/>
              </a:xfrm>
            </p:grpSpPr>
            <p:sp>
              <p:nvSpPr>
                <p:cNvPr id="12" name="Google Shape;408;p19">
                  <a:extLst>
                    <a:ext uri="{FF2B5EF4-FFF2-40B4-BE49-F238E27FC236}">
                      <a16:creationId xmlns="" xmlns:a16="http://schemas.microsoft.com/office/drawing/2014/main" id="{40E09E45-512D-95F2-CB78-9938A742B9A8}"/>
                    </a:ext>
                  </a:extLst>
                </p:cNvPr>
                <p:cNvSpPr/>
                <p:nvPr/>
              </p:nvSpPr>
              <p:spPr>
                <a:xfrm>
                  <a:off x="5642075" y="3773125"/>
                  <a:ext cx="908400" cy="9084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13" name="Google Shape;409;p19">
                  <a:extLst>
                    <a:ext uri="{FF2B5EF4-FFF2-40B4-BE49-F238E27FC236}">
                      <a16:creationId xmlns="" xmlns:a16="http://schemas.microsoft.com/office/drawing/2014/main" id="{28D21C55-5960-8FEF-28CB-5221FB102CE6}"/>
                    </a:ext>
                  </a:extLst>
                </p:cNvPr>
                <p:cNvSpPr/>
                <p:nvPr/>
              </p:nvSpPr>
              <p:spPr>
                <a:xfrm>
                  <a:off x="6340625" y="2955188"/>
                  <a:ext cx="43922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" extrusionOk="0">
                      <a:moveTo>
                        <a:pt x="0" y="5"/>
                      </a:moveTo>
                      <a:lnTo>
                        <a:pt x="322" y="5"/>
                      </a:lnTo>
                      <a:cubicBezTo>
                        <a:pt x="322" y="5"/>
                        <a:pt x="266" y="0"/>
                        <a:pt x="169" y="0"/>
                      </a:cubicBezTo>
                      <a:lnTo>
                        <a:pt x="169" y="0"/>
                      </a:lnTo>
                      <a:cubicBezTo>
                        <a:pt x="123" y="0"/>
                        <a:pt x="67" y="0"/>
                        <a:pt x="0" y="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14" name="Google Shape;410;p19">
                  <a:extLst>
                    <a:ext uri="{FF2B5EF4-FFF2-40B4-BE49-F238E27FC236}">
                      <a16:creationId xmlns="" xmlns:a16="http://schemas.microsoft.com/office/drawing/2014/main" id="{9B6AF523-AFA1-A4C4-4C85-B030C4216D3B}"/>
                    </a:ext>
                  </a:extLst>
                </p:cNvPr>
                <p:cNvSpPr/>
                <p:nvPr/>
              </p:nvSpPr>
              <p:spPr>
                <a:xfrm>
                  <a:off x="6340625" y="2955188"/>
                  <a:ext cx="43922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6" extrusionOk="0">
                      <a:moveTo>
                        <a:pt x="170" y="1"/>
                      </a:moveTo>
                      <a:cubicBezTo>
                        <a:pt x="122" y="1"/>
                        <a:pt x="65" y="2"/>
                        <a:pt x="0" y="5"/>
                      </a:cubicBezTo>
                      <a:lnTo>
                        <a:pt x="322" y="5"/>
                      </a:lnTo>
                      <a:cubicBezTo>
                        <a:pt x="322" y="5"/>
                        <a:pt x="266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15" name="Google Shape;411;p19">
                  <a:extLst>
                    <a:ext uri="{FF2B5EF4-FFF2-40B4-BE49-F238E27FC236}">
                      <a16:creationId xmlns="" xmlns:a16="http://schemas.microsoft.com/office/drawing/2014/main" id="{B5D19F5B-9596-B98C-02AB-C8DDE16B7C44}"/>
                    </a:ext>
                  </a:extLst>
                </p:cNvPr>
                <p:cNvSpPr/>
                <p:nvPr/>
              </p:nvSpPr>
              <p:spPr>
                <a:xfrm>
                  <a:off x="5807988" y="2955188"/>
                  <a:ext cx="44058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" extrusionOk="0">
                      <a:moveTo>
                        <a:pt x="1" y="5"/>
                      </a:moveTo>
                      <a:lnTo>
                        <a:pt x="323" y="5"/>
                      </a:lnTo>
                      <a:cubicBezTo>
                        <a:pt x="257" y="0"/>
                        <a:pt x="200" y="0"/>
                        <a:pt x="154" y="0"/>
                      </a:cubicBezTo>
                      <a:lnTo>
                        <a:pt x="154" y="0"/>
                      </a:lnTo>
                      <a:cubicBezTo>
                        <a:pt x="57" y="0"/>
                        <a:pt x="1" y="5"/>
                        <a:pt x="1" y="5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sp>
              <p:nvSpPr>
                <p:cNvPr id="16" name="Google Shape;412;p19">
                  <a:extLst>
                    <a:ext uri="{FF2B5EF4-FFF2-40B4-BE49-F238E27FC236}">
                      <a16:creationId xmlns="" xmlns:a16="http://schemas.microsoft.com/office/drawing/2014/main" id="{E7D4436D-8256-13F8-4FCF-C12F691F383A}"/>
                    </a:ext>
                  </a:extLst>
                </p:cNvPr>
                <p:cNvSpPr/>
                <p:nvPr/>
              </p:nvSpPr>
              <p:spPr>
                <a:xfrm>
                  <a:off x="5807988" y="2955188"/>
                  <a:ext cx="44058" cy="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" h="6" extrusionOk="0">
                      <a:moveTo>
                        <a:pt x="153" y="1"/>
                      </a:moveTo>
                      <a:cubicBezTo>
                        <a:pt x="58" y="1"/>
                        <a:pt x="1" y="5"/>
                        <a:pt x="1" y="5"/>
                      </a:cubicBezTo>
                      <a:lnTo>
                        <a:pt x="323" y="5"/>
                      </a:lnTo>
                      <a:cubicBezTo>
                        <a:pt x="258" y="2"/>
                        <a:pt x="201" y="1"/>
                        <a:pt x="15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grpSp>
              <p:nvGrpSpPr>
                <p:cNvPr id="17" name="Google Shape;413;p19">
                  <a:extLst>
                    <a:ext uri="{FF2B5EF4-FFF2-40B4-BE49-F238E27FC236}">
                      <a16:creationId xmlns="" xmlns:a16="http://schemas.microsoft.com/office/drawing/2014/main" id="{2054679A-DFB9-FAA4-A617-8997F8C5D8CD}"/>
                    </a:ext>
                  </a:extLst>
                </p:cNvPr>
                <p:cNvGrpSpPr/>
                <p:nvPr/>
              </p:nvGrpSpPr>
              <p:grpSpPr>
                <a:xfrm>
                  <a:off x="5003173" y="1061996"/>
                  <a:ext cx="2631476" cy="1791832"/>
                  <a:chOff x="1955298" y="1061996"/>
                  <a:chExt cx="2631476" cy="1791832"/>
                </a:xfrm>
              </p:grpSpPr>
              <p:sp>
                <p:nvSpPr>
                  <p:cNvPr id="20" name="Google Shape;414;p19">
                    <a:extLst>
                      <a:ext uri="{FF2B5EF4-FFF2-40B4-BE49-F238E27FC236}">
                        <a16:creationId xmlns="" xmlns:a16="http://schemas.microsoft.com/office/drawing/2014/main" id="{778A35B8-4800-DB9A-ADF4-34B50A94790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5298" y="1824665"/>
                    <a:ext cx="2631476" cy="10291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wrap="square">
                    <a:spAutoFit/>
                  </a:bodyPr>
                  <a:lstStyle>
                    <a:defPPr>
                      <a:defRPr lang="ru-RU"/>
                    </a:defPPr>
                    <a:lvl1pPr>
                      <a:defRPr sz="1100"/>
                    </a:lvl1pPr>
                  </a:lstStyle>
                  <a:p>
                    <a:r>
                      <a:rPr lang="ru-RU" sz="900" dirty="0">
                        <a:sym typeface="Roboto"/>
                      </a:rPr>
                      <a:t>2 дня для подачи школьному координатору и 1 день – муниципальному. Перепроверка работ должна быть проведена в течение трех рабочих </a:t>
                    </a:r>
                    <a:r>
                      <a:rPr lang="ru-RU" sz="900" dirty="0" err="1">
                        <a:sym typeface="Roboto"/>
                      </a:rPr>
                      <a:t>днеи</a:t>
                    </a:r>
                    <a:r>
                      <a:rPr lang="ru-RU" sz="900" dirty="0">
                        <a:sym typeface="Roboto"/>
                      </a:rPr>
                      <a:t>̆ после подачи рег. координатору</a:t>
                    </a:r>
                  </a:p>
                </p:txBody>
              </p:sp>
              <p:sp>
                <p:nvSpPr>
                  <p:cNvPr id="21" name="Google Shape;415;p19">
                    <a:extLst>
                      <a:ext uri="{FF2B5EF4-FFF2-40B4-BE49-F238E27FC236}">
                        <a16:creationId xmlns="" xmlns:a16="http://schemas.microsoft.com/office/drawing/2014/main" id="{C948F623-2BA9-9403-E64E-54FE3D1F670B}"/>
                      </a:ext>
                    </a:extLst>
                  </p:cNvPr>
                  <p:cNvSpPr/>
                  <p:nvPr/>
                </p:nvSpPr>
                <p:spPr>
                  <a:xfrm>
                    <a:off x="2052989" y="1061996"/>
                    <a:ext cx="1756686" cy="77595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/>
                    <a:r>
                      <a:rPr lang="ru-RU" sz="1200" b="1" dirty="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Апелляция</a:t>
                    </a:r>
                  </a:p>
                </p:txBody>
              </p:sp>
            </p:grpSp>
            <p:sp>
              <p:nvSpPr>
                <p:cNvPr id="18" name="Google Shape;416;p19">
                  <a:extLst>
                    <a:ext uri="{FF2B5EF4-FFF2-40B4-BE49-F238E27FC236}">
                      <a16:creationId xmlns="" xmlns:a16="http://schemas.microsoft.com/office/drawing/2014/main" id="{F27184D8-7520-61FA-2F4C-0F92FF0FB141}"/>
                    </a:ext>
                  </a:extLst>
                </p:cNvPr>
                <p:cNvSpPr/>
                <p:nvPr/>
              </p:nvSpPr>
              <p:spPr>
                <a:xfrm>
                  <a:off x="5333975" y="2871050"/>
                  <a:ext cx="1524000" cy="843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200"/>
                </a:p>
              </p:txBody>
            </p:sp>
            <p:cxnSp>
              <p:nvCxnSpPr>
                <p:cNvPr id="19" name="Google Shape;417;p19">
                  <a:extLst>
                    <a:ext uri="{FF2B5EF4-FFF2-40B4-BE49-F238E27FC236}">
                      <a16:creationId xmlns="" xmlns:a16="http://schemas.microsoft.com/office/drawing/2014/main" id="{E9F9ED98-704D-6636-69B1-654E7DCB17F6}"/>
                    </a:ext>
                  </a:extLst>
                </p:cNvPr>
                <p:cNvCxnSpPr>
                  <a:stCxn id="18" idx="2"/>
                  <a:endCxn id="12" idx="0"/>
                </p:cNvCxnSpPr>
                <p:nvPr/>
              </p:nvCxnSpPr>
              <p:spPr>
                <a:xfrm>
                  <a:off x="6095975" y="2955350"/>
                  <a:ext cx="300" cy="817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2" name="Google Shape;942;p27">
                <a:extLst>
                  <a:ext uri="{FF2B5EF4-FFF2-40B4-BE49-F238E27FC236}">
                    <a16:creationId xmlns="" xmlns:a16="http://schemas.microsoft.com/office/drawing/2014/main" id="{9564B0A4-0A77-CAA5-C173-0AE0CD00BC10}"/>
                  </a:ext>
                </a:extLst>
              </p:cNvPr>
              <p:cNvSpPr/>
              <p:nvPr/>
            </p:nvSpPr>
            <p:spPr>
              <a:xfrm>
                <a:off x="509783" y="1507055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4000" b="1" dirty="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Google Shape;942;p27">
                <a:extLst>
                  <a:ext uri="{FF2B5EF4-FFF2-40B4-BE49-F238E27FC236}">
                    <a16:creationId xmlns="" xmlns:a16="http://schemas.microsoft.com/office/drawing/2014/main" id="{1DBCE3B6-D069-B6DD-6610-654467F71760}"/>
                  </a:ext>
                </a:extLst>
              </p:cNvPr>
              <p:cNvSpPr/>
              <p:nvPr/>
            </p:nvSpPr>
            <p:spPr>
              <a:xfrm>
                <a:off x="2545432" y="5021441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00" b="1" dirty="0">
                    <a:solidFill>
                      <a:srgbClr val="7030A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2</a:t>
                </a:r>
                <a:endParaRPr sz="12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" name="Google Shape;942;p27">
                <a:extLst>
                  <a:ext uri="{FF2B5EF4-FFF2-40B4-BE49-F238E27FC236}">
                    <a16:creationId xmlns="" xmlns:a16="http://schemas.microsoft.com/office/drawing/2014/main" id="{0EA3A976-599B-D16F-CB50-1206855E7367}"/>
                  </a:ext>
                </a:extLst>
              </p:cNvPr>
              <p:cNvSpPr/>
              <p:nvPr/>
            </p:nvSpPr>
            <p:spPr>
              <a:xfrm>
                <a:off x="4593967" y="1472905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00" b="1" dirty="0">
                    <a:solidFill>
                      <a:srgbClr val="0070C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sz="12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Google Shape;942;p27">
                <a:extLst>
                  <a:ext uri="{FF2B5EF4-FFF2-40B4-BE49-F238E27FC236}">
                    <a16:creationId xmlns="" xmlns:a16="http://schemas.microsoft.com/office/drawing/2014/main" id="{A25314D6-5D77-C2E2-380F-58B2EF7788B3}"/>
                  </a:ext>
                </a:extLst>
              </p:cNvPr>
              <p:cNvSpPr/>
              <p:nvPr/>
            </p:nvSpPr>
            <p:spPr>
              <a:xfrm>
                <a:off x="6610240" y="5033651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00" b="1" dirty="0">
                    <a:solidFill>
                      <a:schemeClr val="accent4">
                        <a:lumMod val="75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</a:t>
                </a:r>
                <a:endParaRPr sz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Google Shape;942;p27">
                <a:extLst>
                  <a:ext uri="{FF2B5EF4-FFF2-40B4-BE49-F238E27FC236}">
                    <a16:creationId xmlns="" xmlns:a16="http://schemas.microsoft.com/office/drawing/2014/main" id="{DB2A1E9A-2083-D3DC-04C1-FD0319C08776}"/>
                  </a:ext>
                </a:extLst>
              </p:cNvPr>
              <p:cNvSpPr/>
              <p:nvPr/>
            </p:nvSpPr>
            <p:spPr>
              <a:xfrm>
                <a:off x="8637519" y="1482041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00" b="1" dirty="0">
                    <a:solidFill>
                      <a:schemeClr val="accent5">
                        <a:lumMod val="75000"/>
                      </a:schemeClr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5</a:t>
                </a:r>
                <a:endParaRPr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Google Shape;942;p27">
                <a:extLst>
                  <a:ext uri="{FF2B5EF4-FFF2-40B4-BE49-F238E27FC236}">
                    <a16:creationId xmlns="" xmlns:a16="http://schemas.microsoft.com/office/drawing/2014/main" id="{546537BE-FEE6-B5C1-28D1-BF2A7E5EA52F}"/>
                  </a:ext>
                </a:extLst>
              </p:cNvPr>
              <p:cNvSpPr/>
              <p:nvPr/>
            </p:nvSpPr>
            <p:spPr>
              <a:xfrm>
                <a:off x="10664551" y="4987059"/>
                <a:ext cx="1020832" cy="104416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ru-RU" sz="4000" b="1" dirty="0">
                    <a:solidFill>
                      <a:srgbClr val="FFC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6</a:t>
                </a:r>
                <a:endParaRPr sz="1200" dirty="0">
                  <a:solidFill>
                    <a:srgbClr val="FFC000"/>
                  </a:solidFill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200E8A-B9AE-661B-F13D-2BDF45D6F411}"/>
              </a:ext>
            </a:extLst>
          </p:cNvPr>
          <p:cNvSpPr txBox="1"/>
          <p:nvPr/>
        </p:nvSpPr>
        <p:spPr>
          <a:xfrm>
            <a:off x="1501326" y="1670997"/>
            <a:ext cx="237183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900" dirty="0"/>
              <a:t>с 15.00 до 21.00 дня, предшествующего дню проведения РДР и/или с 7.00 до 9.00 дня проведения РДР(для метапредметных работ); </a:t>
            </a:r>
          </a:p>
          <a:p>
            <a:r>
              <a:rPr lang="ru-RU" sz="900" dirty="0"/>
              <a:t>с 7.00 до 9.00 дня проведения РДР(для предметных работ).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7920CC-AF68-2FF8-2300-A3DC4381CA88}"/>
              </a:ext>
            </a:extLst>
          </p:cNvPr>
          <p:cNvSpPr txBox="1"/>
          <p:nvPr/>
        </p:nvSpPr>
        <p:spPr>
          <a:xfrm>
            <a:off x="1589329" y="600000"/>
            <a:ext cx="460149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00" dirty="0"/>
              <a:t>за два рабочих дня до дня проведения РДР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81A0331-D5DD-536E-AB26-0F5F952267EB}"/>
              </a:ext>
            </a:extLst>
          </p:cNvPr>
          <p:cNvSpPr txBox="1"/>
          <p:nvPr/>
        </p:nvSpPr>
        <p:spPr>
          <a:xfrm>
            <a:off x="902359" y="4472298"/>
            <a:ext cx="7351704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sz="1050" dirty="0"/>
              <a:t>*</a:t>
            </a:r>
            <a:r>
              <a:rPr lang="ru-RU" sz="1050" dirty="0"/>
              <a:t>перенос на </a:t>
            </a:r>
            <a:r>
              <a:rPr lang="ru-RU" sz="1050" dirty="0" err="1"/>
              <a:t>резервныи</a:t>
            </a:r>
            <a:r>
              <a:rPr lang="ru-RU" sz="1050" dirty="0"/>
              <a:t>̆ день (по согласованию с региональным координатором) организуется в случае технических сбоев и (или) наличия участника(</a:t>
            </a:r>
            <a:r>
              <a:rPr lang="ru-RU" sz="1050" dirty="0" err="1"/>
              <a:t>ов</a:t>
            </a:r>
            <a:r>
              <a:rPr lang="ru-RU" sz="1050" dirty="0"/>
              <a:t>), не явившихся на основную сессию по </a:t>
            </a:r>
            <a:r>
              <a:rPr lang="ru-RU" sz="1050" dirty="0" err="1"/>
              <a:t>уважительнои</a:t>
            </a:r>
            <a:r>
              <a:rPr lang="ru-RU" sz="1050" dirty="0"/>
              <a:t>̆ причине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5BDE214-0FC8-D9AB-660C-F3056C98903E}"/>
              </a:ext>
            </a:extLst>
          </p:cNvPr>
          <p:cNvSpPr txBox="1"/>
          <p:nvPr/>
        </p:nvSpPr>
        <p:spPr>
          <a:xfrm>
            <a:off x="461247" y="4097959"/>
            <a:ext cx="4601496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100"/>
            </a:lvl1pPr>
          </a:lstStyle>
          <a:p>
            <a:r>
              <a:rPr lang="ru-RU" sz="1000" dirty="0"/>
              <a:t>печать тестового бланка;</a:t>
            </a:r>
          </a:p>
          <a:p>
            <a:r>
              <a:rPr lang="ru-RU" sz="1000" dirty="0"/>
              <a:t>сканирование тестового бланка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3A050688-B7E0-DC1E-5044-A455D9F92790}"/>
              </a:ext>
            </a:extLst>
          </p:cNvPr>
          <p:cNvGrpSpPr/>
          <p:nvPr/>
        </p:nvGrpSpPr>
        <p:grpSpPr>
          <a:xfrm>
            <a:off x="7070954" y="168811"/>
            <a:ext cx="1905533" cy="590840"/>
            <a:chOff x="7069793" y="145670"/>
            <a:chExt cx="1905533" cy="590840"/>
          </a:xfrm>
        </p:grpSpPr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B22875B7-7D5D-1869-661C-4653B71C821B}"/>
                </a:ext>
              </a:extLst>
            </p:cNvPr>
            <p:cNvGrpSpPr/>
            <p:nvPr/>
          </p:nvGrpSpPr>
          <p:grpSpPr>
            <a:xfrm>
              <a:off x="7069793" y="145670"/>
              <a:ext cx="1905533" cy="590840"/>
              <a:chOff x="5253281" y="3908406"/>
              <a:chExt cx="2809340" cy="950465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58B34BA1-2DC4-7F10-E19D-1382D53F5A9C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30" name="Picture 2">
                <a:extLst>
                  <a:ext uri="{FF2B5EF4-FFF2-40B4-BE49-F238E27FC236}">
                    <a16:creationId xmlns="" xmlns:a16="http://schemas.microsoft.com/office/drawing/2014/main" id="{FF1E141A-7BDF-9419-F2AB-DBD46ADA4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9F2BEE31-E18F-5BE6-EADB-EF74FDC1E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628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84" y="-243236"/>
            <a:ext cx="1415713" cy="10905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3906" y="2434814"/>
            <a:ext cx="3348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Спасибо!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591157D3-8A6D-0C47-13E1-2ADEE1CA6536}"/>
              </a:ext>
            </a:extLst>
          </p:cNvPr>
          <p:cNvGrpSpPr/>
          <p:nvPr/>
        </p:nvGrpSpPr>
        <p:grpSpPr>
          <a:xfrm>
            <a:off x="448450" y="994514"/>
            <a:ext cx="8475095" cy="3446934"/>
            <a:chOff x="416569" y="1390009"/>
            <a:chExt cx="8475095" cy="3446934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xmlns="" id="{41D3A91D-3D3A-FCBD-AAD5-18ED826B3DED}"/>
                </a:ext>
              </a:extLst>
            </p:cNvPr>
            <p:cNvSpPr txBox="1"/>
            <p:nvPr/>
          </p:nvSpPr>
          <p:spPr>
            <a:xfrm>
              <a:off x="1349111" y="4245939"/>
              <a:ext cx="2494922" cy="571178"/>
            </a:xfrm>
            <a:prstGeom prst="rect">
              <a:avLst/>
            </a:prstGeom>
          </p:spPr>
          <p:txBody>
            <a:bodyPr vert="horz" wrap="square" lIns="0" tIns="83809" rIns="0" bIns="0" rtlCol="0">
              <a:spAutoFit/>
            </a:bodyPr>
            <a:lstStyle/>
            <a:p>
              <a:pPr marL="9525">
                <a:spcBef>
                  <a:spcPts val="660"/>
                </a:spcBef>
              </a:pPr>
              <a:r>
                <a:rPr sz="1400" b="1" dirty="0">
                  <a:solidFill>
                    <a:srgbClr val="FFFFFF"/>
                  </a:solidFill>
                  <a:latin typeface="Arial"/>
                  <a:cs typeface="Arial"/>
                </a:rPr>
                <a:t>ИРО</a:t>
              </a:r>
              <a:r>
                <a:rPr sz="1400" b="1" spc="-6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b="1" spc="-8" dirty="0">
                  <a:solidFill>
                    <a:srgbClr val="FFFFFF"/>
                  </a:solidFill>
                  <a:latin typeface="Arial"/>
                  <a:cs typeface="Arial"/>
                </a:rPr>
                <a:t>АСОУ</a:t>
              </a:r>
              <a:r>
                <a:rPr sz="1400" b="1" spc="-4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400" b="1" spc="-26" dirty="0">
                  <a:solidFill>
                    <a:srgbClr val="FFFFFF"/>
                  </a:solidFill>
                  <a:latin typeface="Arial"/>
                  <a:cs typeface="Arial"/>
                </a:rPr>
                <a:t>МО</a:t>
              </a:r>
              <a:endParaRPr sz="1400" dirty="0">
                <a:latin typeface="Arial"/>
                <a:cs typeface="Arial"/>
              </a:endParaRPr>
            </a:p>
            <a:p>
              <a:pPr marL="9525">
                <a:lnSpc>
                  <a:spcPts val="1538"/>
                </a:lnSpc>
                <a:spcBef>
                  <a:spcPts val="581"/>
                </a:spcBef>
              </a:pPr>
              <a:r>
                <a:rPr sz="1400" dirty="0">
                  <a:solidFill>
                    <a:srgbClr val="FFFFFF"/>
                  </a:solidFill>
                  <a:latin typeface="Arial"/>
                  <a:cs typeface="Arial"/>
                </a:rPr>
                <a:t>iro-</a:t>
              </a:r>
              <a:r>
                <a:rPr sz="1400" spc="-8" dirty="0">
                  <a:solidFill>
                    <a:srgbClr val="FFFFFF"/>
                  </a:solidFill>
                  <a:latin typeface="Arial"/>
                  <a:cs typeface="Arial"/>
                </a:rPr>
                <a:t>asou@yandex.ru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xmlns="" id="{87D88FCE-F08D-A6AC-3BA1-6C574DC7D7B5}"/>
                </a:ext>
              </a:extLst>
            </p:cNvPr>
            <p:cNvSpPr txBox="1"/>
            <p:nvPr/>
          </p:nvSpPr>
          <p:spPr>
            <a:xfrm>
              <a:off x="3920465" y="4203385"/>
              <a:ext cx="2619521" cy="595024"/>
            </a:xfrm>
            <a:prstGeom prst="rect">
              <a:avLst/>
            </a:prstGeom>
          </p:spPr>
          <p:txBody>
            <a:bodyPr vert="horz" wrap="square" lIns="0" tIns="83809" rIns="0" bIns="0" rtlCol="0">
              <a:spAutoFit/>
            </a:bodyPr>
            <a:lstStyle/>
            <a:p>
              <a:pPr marL="9525">
                <a:spcBef>
                  <a:spcPts val="660"/>
                </a:spcBef>
              </a:pPr>
              <a:r>
                <a:rPr sz="1400" b="1" spc="-15" dirty="0" smtClean="0">
                  <a:solidFill>
                    <a:srgbClr val="FFFFFF"/>
                  </a:solidFill>
                  <a:latin typeface="Arial"/>
                  <a:cs typeface="Arial"/>
                </a:rPr>
                <a:t>ЦКО</a:t>
              </a:r>
              <a:endParaRPr sz="1400" dirty="0">
                <a:latin typeface="Arial"/>
                <a:cs typeface="Arial"/>
              </a:endParaRPr>
            </a:p>
            <a:p>
              <a:pPr marL="9525" marR="3810">
                <a:lnSpc>
                  <a:spcPts val="1454"/>
                </a:lnSpc>
                <a:spcBef>
                  <a:spcPts val="769"/>
                </a:spcBef>
              </a:pPr>
              <a:r>
                <a:rPr sz="1400" spc="-8" dirty="0">
                  <a:solidFill>
                    <a:schemeClr val="bg1"/>
                  </a:solidFill>
                  <a:latin typeface="Arial"/>
                  <a:cs typeface="Arial"/>
                </a:rPr>
                <a:t>diagnostika-mo@mail.ru</a:t>
              </a:r>
              <a:endParaRPr sz="1400" dirty="0">
                <a:latin typeface="Arial"/>
                <a:cs typeface="Arial"/>
              </a:endParaRPr>
            </a:p>
          </p:txBody>
        </p:sp>
        <p:pic>
          <p:nvPicPr>
            <p:cNvPr id="7" name="Рисунок 6" descr="лого.tif">
              <a:extLst>
                <a:ext uri="{FF2B5EF4-FFF2-40B4-BE49-F238E27FC236}">
                  <a16:creationId xmlns:a16="http://schemas.microsoft.com/office/drawing/2014/main" xmlns="" id="{73A431D9-8253-4589-FD17-0727AAA86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569" y="4245939"/>
              <a:ext cx="764703" cy="591004"/>
            </a:xfrm>
            <a:prstGeom prst="rect">
              <a:avLst/>
            </a:prstGeom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xmlns="" id="{5757E852-8D13-526C-15BF-50877488C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11" t="34459" r="17072" b="32245"/>
            <a:stretch/>
          </p:blipFill>
          <p:spPr bwMode="auto">
            <a:xfrm>
              <a:off x="6727310" y="1390009"/>
              <a:ext cx="2164354" cy="241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26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0" y="2236433"/>
            <a:ext cx="5001322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Ознакомление с регламентом и форматом проведения РДР в сентябре-октябре 2023 года 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91595" y="405405"/>
            <a:ext cx="14577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ln w="18000">
                  <a:solidFill>
                    <a:srgbClr val="EA9330"/>
                  </a:solidFill>
                  <a:prstDash val="solid"/>
                  <a:miter lim="800000"/>
                </a:ln>
                <a:noFill/>
                <a:latin typeface="Verdana"/>
                <a:cs typeface="Verdana"/>
              </a:rPr>
              <a:t>02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85" y="3842667"/>
            <a:ext cx="3007019" cy="10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78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A018C7-DA34-0BCE-6CA4-BBD6AF90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2473" y="4489023"/>
            <a:ext cx="2133600" cy="274637"/>
          </a:xfrm>
        </p:spPr>
        <p:txBody>
          <a:bodyPr/>
          <a:lstStyle/>
          <a:p>
            <a:fld id="{319E7D2B-3D82-AF47-81B1-C769FCE30C00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sp>
        <p:nvSpPr>
          <p:cNvPr id="3" name="object 3">
            <a:extLst>
              <a:ext uri="{FF2B5EF4-FFF2-40B4-BE49-F238E27FC236}">
                <a16:creationId xmlns="" xmlns:a16="http://schemas.microsoft.com/office/drawing/2014/main" id="{35D208CE-E0A0-F532-CBBC-E4A36B63E7CD}"/>
              </a:ext>
            </a:extLst>
          </p:cNvPr>
          <p:cNvSpPr txBox="1"/>
          <p:nvPr/>
        </p:nvSpPr>
        <p:spPr>
          <a:xfrm>
            <a:off x="220458" y="106132"/>
            <a:ext cx="5383611" cy="676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График оценочных процедур 2023-2024 уч. год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C01484-0DDE-33CD-4382-8325307178B4}"/>
              </a:ext>
            </a:extLst>
          </p:cNvPr>
          <p:cNvSpPr txBox="1"/>
          <p:nvPr/>
        </p:nvSpPr>
        <p:spPr>
          <a:xfrm>
            <a:off x="2003241" y="781082"/>
            <a:ext cx="466584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ОКТЯБРЬ</a:t>
            </a:r>
            <a:endParaRPr lang="ru-RU" sz="1350" dirty="0">
              <a:solidFill>
                <a:srgbClr val="191432"/>
              </a:solidFill>
              <a:latin typeface="Roboto" pitchFamily="2" charset="0"/>
              <a:ea typeface="Roboto" pitchFamily="2" charset="0"/>
              <a:cs typeface="+mn-cs"/>
              <a:sym typeface="Montserrat"/>
            </a:endParaRPr>
          </a:p>
        </p:txBody>
      </p:sp>
      <p:sp>
        <p:nvSpPr>
          <p:cNvPr id="7" name="Google Shape;61;p15">
            <a:extLst>
              <a:ext uri="{FF2B5EF4-FFF2-40B4-BE49-F238E27FC236}">
                <a16:creationId xmlns="" xmlns:a16="http://schemas.microsoft.com/office/drawing/2014/main" id="{7D9B37CB-EFF7-3D88-0001-AB125F396989}"/>
              </a:ext>
            </a:extLst>
          </p:cNvPr>
          <p:cNvSpPr/>
          <p:nvPr/>
        </p:nvSpPr>
        <p:spPr>
          <a:xfrm>
            <a:off x="3796364" y="3723383"/>
            <a:ext cx="59737" cy="125322"/>
          </a:xfrm>
          <a:custGeom>
            <a:avLst/>
            <a:gdLst/>
            <a:ahLst/>
            <a:cxnLst/>
            <a:rect l="l" t="t" r="r" b="b"/>
            <a:pathLst>
              <a:path w="3371" h="7072" extrusionOk="0">
                <a:moveTo>
                  <a:pt x="301" y="0"/>
                </a:moveTo>
                <a:lnTo>
                  <a:pt x="1" y="7072"/>
                </a:lnTo>
                <a:lnTo>
                  <a:pt x="3070" y="7072"/>
                </a:lnTo>
                <a:lnTo>
                  <a:pt x="3370" y="0"/>
                </a:lnTo>
                <a:close/>
              </a:path>
            </a:pathLst>
          </a:custGeom>
          <a:solidFill>
            <a:srgbClr val="FFC3B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 rtl="0"/>
            <a:endParaRPr/>
          </a:p>
        </p:txBody>
      </p:sp>
      <p:sp>
        <p:nvSpPr>
          <p:cNvPr id="8" name="Google Shape;62;p15">
            <a:extLst>
              <a:ext uri="{FF2B5EF4-FFF2-40B4-BE49-F238E27FC236}">
                <a16:creationId xmlns="" xmlns:a16="http://schemas.microsoft.com/office/drawing/2014/main" id="{55479A27-B13E-F0CB-F6D2-39322131CE51}"/>
              </a:ext>
            </a:extLst>
          </p:cNvPr>
          <p:cNvSpPr/>
          <p:nvPr/>
        </p:nvSpPr>
        <p:spPr>
          <a:xfrm>
            <a:off x="3369006" y="3799473"/>
            <a:ext cx="169376" cy="87151"/>
          </a:xfrm>
          <a:custGeom>
            <a:avLst/>
            <a:gdLst/>
            <a:ahLst/>
            <a:cxnLst/>
            <a:rect l="l" t="t" r="r" b="b"/>
            <a:pathLst>
              <a:path w="9558" h="4918" extrusionOk="0">
                <a:moveTo>
                  <a:pt x="1532" y="1"/>
                </a:moveTo>
                <a:cubicBezTo>
                  <a:pt x="1424" y="1"/>
                  <a:pt x="1329" y="60"/>
                  <a:pt x="1302" y="143"/>
                </a:cubicBezTo>
                <a:lnTo>
                  <a:pt x="134" y="2678"/>
                </a:lnTo>
                <a:cubicBezTo>
                  <a:pt x="1" y="2945"/>
                  <a:pt x="168" y="3245"/>
                  <a:pt x="434" y="3312"/>
                </a:cubicBezTo>
                <a:cubicBezTo>
                  <a:pt x="1635" y="3545"/>
                  <a:pt x="2202" y="3612"/>
                  <a:pt x="3703" y="3912"/>
                </a:cubicBezTo>
                <a:cubicBezTo>
                  <a:pt x="4604" y="4112"/>
                  <a:pt x="6672" y="4613"/>
                  <a:pt x="7906" y="4880"/>
                </a:cubicBezTo>
                <a:cubicBezTo>
                  <a:pt x="8032" y="4906"/>
                  <a:pt x="8150" y="4918"/>
                  <a:pt x="8259" y="4918"/>
                </a:cubicBezTo>
                <a:cubicBezTo>
                  <a:pt x="9251" y="4918"/>
                  <a:pt x="9558" y="3926"/>
                  <a:pt x="9107" y="3745"/>
                </a:cubicBezTo>
                <a:cubicBezTo>
                  <a:pt x="6906" y="2711"/>
                  <a:pt x="6005" y="1844"/>
                  <a:pt x="5405" y="1010"/>
                </a:cubicBezTo>
                <a:cubicBezTo>
                  <a:pt x="5305" y="877"/>
                  <a:pt x="5138" y="777"/>
                  <a:pt x="4938" y="743"/>
                </a:cubicBezTo>
                <a:lnTo>
                  <a:pt x="1602" y="9"/>
                </a:lnTo>
                <a:cubicBezTo>
                  <a:pt x="1578" y="3"/>
                  <a:pt x="1555" y="1"/>
                  <a:pt x="15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 rtl="0"/>
            <a:endParaRPr/>
          </a:p>
        </p:txBody>
      </p:sp>
      <p:sp>
        <p:nvSpPr>
          <p:cNvPr id="9" name="Google Shape;63;p15">
            <a:extLst>
              <a:ext uri="{FF2B5EF4-FFF2-40B4-BE49-F238E27FC236}">
                <a16:creationId xmlns="" xmlns:a16="http://schemas.microsoft.com/office/drawing/2014/main" id="{35F5F075-ABD6-03C8-B714-5320AB7DB238}"/>
              </a:ext>
            </a:extLst>
          </p:cNvPr>
          <p:cNvSpPr/>
          <p:nvPr/>
        </p:nvSpPr>
        <p:spPr>
          <a:xfrm>
            <a:off x="3775100" y="3842781"/>
            <a:ext cx="211623" cy="61491"/>
          </a:xfrm>
          <a:custGeom>
            <a:avLst/>
            <a:gdLst/>
            <a:ahLst/>
            <a:cxnLst/>
            <a:rect l="l" t="t" r="r" b="b"/>
            <a:pathLst>
              <a:path w="11942" h="3470" extrusionOk="0">
                <a:moveTo>
                  <a:pt x="901" y="0"/>
                </a:moveTo>
                <a:cubicBezTo>
                  <a:pt x="801" y="0"/>
                  <a:pt x="667" y="67"/>
                  <a:pt x="667" y="201"/>
                </a:cubicBezTo>
                <a:lnTo>
                  <a:pt x="33" y="2903"/>
                </a:lnTo>
                <a:cubicBezTo>
                  <a:pt x="0" y="3203"/>
                  <a:pt x="200" y="3470"/>
                  <a:pt x="500" y="3470"/>
                </a:cubicBezTo>
                <a:cubicBezTo>
                  <a:pt x="1701" y="3470"/>
                  <a:pt x="3436" y="3370"/>
                  <a:pt x="4970" y="3370"/>
                </a:cubicBezTo>
                <a:cubicBezTo>
                  <a:pt x="6738" y="3370"/>
                  <a:pt x="8273" y="3470"/>
                  <a:pt x="10341" y="3470"/>
                </a:cubicBezTo>
                <a:cubicBezTo>
                  <a:pt x="11608" y="3470"/>
                  <a:pt x="11942" y="2202"/>
                  <a:pt x="11408" y="2069"/>
                </a:cubicBezTo>
                <a:cubicBezTo>
                  <a:pt x="9040" y="1568"/>
                  <a:pt x="7072" y="1502"/>
                  <a:pt x="5004" y="234"/>
                </a:cubicBezTo>
                <a:cubicBezTo>
                  <a:pt x="4770" y="67"/>
                  <a:pt x="4503" y="0"/>
                  <a:pt x="42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l" rtl="0"/>
            <a:endParaRPr/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C53FBA1F-944C-51F4-A6FF-A5C303CBBB60}"/>
              </a:ext>
            </a:extLst>
          </p:cNvPr>
          <p:cNvGrpSpPr/>
          <p:nvPr/>
        </p:nvGrpSpPr>
        <p:grpSpPr>
          <a:xfrm>
            <a:off x="2841759" y="1405063"/>
            <a:ext cx="2908319" cy="2412915"/>
            <a:chOff x="2472486" y="1683304"/>
            <a:chExt cx="2908319" cy="2412915"/>
          </a:xfrm>
        </p:grpSpPr>
        <p:sp>
          <p:nvSpPr>
            <p:cNvPr id="11" name="Google Shape;65;p15">
              <a:extLst>
                <a:ext uri="{FF2B5EF4-FFF2-40B4-BE49-F238E27FC236}">
                  <a16:creationId xmlns="" xmlns:a16="http://schemas.microsoft.com/office/drawing/2014/main" id="{E8F968EE-BF1E-AC44-8162-929F2835FE12}"/>
                </a:ext>
              </a:extLst>
            </p:cNvPr>
            <p:cNvSpPr/>
            <p:nvPr/>
          </p:nvSpPr>
          <p:spPr>
            <a:xfrm>
              <a:off x="2636805" y="1683304"/>
              <a:ext cx="2597991" cy="1841308"/>
            </a:xfrm>
            <a:custGeom>
              <a:avLst/>
              <a:gdLst/>
              <a:ahLst/>
              <a:cxnLst/>
              <a:rect l="l" t="t" r="r" b="b"/>
              <a:pathLst>
                <a:path w="146606" h="103906" extrusionOk="0">
                  <a:moveTo>
                    <a:pt x="57682" y="1"/>
                  </a:moveTo>
                  <a:cubicBezTo>
                    <a:pt x="55552" y="1"/>
                    <a:pt x="53487" y="110"/>
                    <a:pt x="51504" y="337"/>
                  </a:cubicBezTo>
                  <a:cubicBezTo>
                    <a:pt x="17146" y="4273"/>
                    <a:pt x="0" y="41800"/>
                    <a:pt x="4070" y="65584"/>
                  </a:cubicBezTo>
                  <a:cubicBezTo>
                    <a:pt x="8722" y="92879"/>
                    <a:pt x="45086" y="103906"/>
                    <a:pt x="77008" y="103906"/>
                  </a:cubicBezTo>
                  <a:cubicBezTo>
                    <a:pt x="83083" y="103906"/>
                    <a:pt x="88997" y="103506"/>
                    <a:pt x="94501" y="102743"/>
                  </a:cubicBezTo>
                  <a:cubicBezTo>
                    <a:pt x="130827" y="97740"/>
                    <a:pt x="146605" y="70387"/>
                    <a:pt x="136698" y="42334"/>
                  </a:cubicBezTo>
                  <a:cubicBezTo>
                    <a:pt x="129169" y="21022"/>
                    <a:pt x="87196" y="1"/>
                    <a:pt x="57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2" name="Google Shape;66;p15">
              <a:extLst>
                <a:ext uri="{FF2B5EF4-FFF2-40B4-BE49-F238E27FC236}">
                  <a16:creationId xmlns="" xmlns:a16="http://schemas.microsoft.com/office/drawing/2014/main" id="{1D89EA48-F2A8-891B-56FA-A0DCF88ABD39}"/>
                </a:ext>
              </a:extLst>
            </p:cNvPr>
            <p:cNvSpPr/>
            <p:nvPr/>
          </p:nvSpPr>
          <p:spPr>
            <a:xfrm>
              <a:off x="2513260" y="2187139"/>
              <a:ext cx="746015" cy="693614"/>
            </a:xfrm>
            <a:custGeom>
              <a:avLst/>
              <a:gdLst/>
              <a:ahLst/>
              <a:cxnLst/>
              <a:rect l="l" t="t" r="r" b="b"/>
              <a:pathLst>
                <a:path w="42098" h="39141" extrusionOk="0">
                  <a:moveTo>
                    <a:pt x="21026" y="1"/>
                  </a:moveTo>
                  <a:cubicBezTo>
                    <a:pt x="11618" y="1"/>
                    <a:pt x="3297" y="6826"/>
                    <a:pt x="1735" y="16436"/>
                  </a:cubicBezTo>
                  <a:cubicBezTo>
                    <a:pt x="1" y="27077"/>
                    <a:pt x="7273" y="37151"/>
                    <a:pt x="17914" y="38885"/>
                  </a:cubicBezTo>
                  <a:cubicBezTo>
                    <a:pt x="18974" y="39058"/>
                    <a:pt x="20029" y="39141"/>
                    <a:pt x="21070" y="39141"/>
                  </a:cubicBezTo>
                  <a:cubicBezTo>
                    <a:pt x="30502" y="39141"/>
                    <a:pt x="38801" y="32290"/>
                    <a:pt x="40363" y="22707"/>
                  </a:cubicBezTo>
                  <a:cubicBezTo>
                    <a:pt x="42098" y="12033"/>
                    <a:pt x="34859" y="1959"/>
                    <a:pt x="24185" y="257"/>
                  </a:cubicBezTo>
                  <a:cubicBezTo>
                    <a:pt x="23124" y="85"/>
                    <a:pt x="22068" y="1"/>
                    <a:pt x="2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3" name="Google Shape;67;p15">
              <a:extLst>
                <a:ext uri="{FF2B5EF4-FFF2-40B4-BE49-F238E27FC236}">
                  <a16:creationId xmlns="" xmlns:a16="http://schemas.microsoft.com/office/drawing/2014/main" id="{75BF720C-4C5E-7CF1-58E9-D2EB7444BC82}"/>
                </a:ext>
              </a:extLst>
            </p:cNvPr>
            <p:cNvSpPr/>
            <p:nvPr/>
          </p:nvSpPr>
          <p:spPr>
            <a:xfrm>
              <a:off x="2698861" y="2410288"/>
              <a:ext cx="187416" cy="237248"/>
            </a:xfrm>
            <a:custGeom>
              <a:avLst/>
              <a:gdLst/>
              <a:ahLst/>
              <a:cxnLst/>
              <a:rect l="l" t="t" r="r" b="b"/>
              <a:pathLst>
                <a:path w="10576" h="13388" extrusionOk="0">
                  <a:moveTo>
                    <a:pt x="5238" y="2375"/>
                  </a:moveTo>
                  <a:cubicBezTo>
                    <a:pt x="5838" y="2375"/>
                    <a:pt x="6339" y="2709"/>
                    <a:pt x="6572" y="3276"/>
                  </a:cubicBezTo>
                  <a:cubicBezTo>
                    <a:pt x="6839" y="3843"/>
                    <a:pt x="6973" y="5010"/>
                    <a:pt x="6973" y="6745"/>
                  </a:cubicBezTo>
                  <a:cubicBezTo>
                    <a:pt x="7006" y="7579"/>
                    <a:pt x="6939" y="8479"/>
                    <a:pt x="6772" y="9313"/>
                  </a:cubicBezTo>
                  <a:cubicBezTo>
                    <a:pt x="6706" y="9780"/>
                    <a:pt x="6506" y="10181"/>
                    <a:pt x="6205" y="10548"/>
                  </a:cubicBezTo>
                  <a:cubicBezTo>
                    <a:pt x="5939" y="10781"/>
                    <a:pt x="5605" y="10914"/>
                    <a:pt x="5238" y="10914"/>
                  </a:cubicBezTo>
                  <a:cubicBezTo>
                    <a:pt x="4671" y="10914"/>
                    <a:pt x="4171" y="10548"/>
                    <a:pt x="4004" y="10014"/>
                  </a:cubicBezTo>
                  <a:cubicBezTo>
                    <a:pt x="3704" y="9413"/>
                    <a:pt x="3570" y="8279"/>
                    <a:pt x="3570" y="6645"/>
                  </a:cubicBezTo>
                  <a:cubicBezTo>
                    <a:pt x="3570" y="5010"/>
                    <a:pt x="3704" y="3876"/>
                    <a:pt x="3970" y="3276"/>
                  </a:cubicBezTo>
                  <a:cubicBezTo>
                    <a:pt x="4137" y="2742"/>
                    <a:pt x="4671" y="2375"/>
                    <a:pt x="5238" y="2375"/>
                  </a:cubicBezTo>
                  <a:close/>
                  <a:moveTo>
                    <a:pt x="5647" y="0"/>
                  </a:moveTo>
                  <a:cubicBezTo>
                    <a:pt x="5555" y="0"/>
                    <a:pt x="5463" y="2"/>
                    <a:pt x="5371" y="7"/>
                  </a:cubicBezTo>
                  <a:cubicBezTo>
                    <a:pt x="5315" y="6"/>
                    <a:pt x="5259" y="5"/>
                    <a:pt x="5204" y="5"/>
                  </a:cubicBezTo>
                  <a:cubicBezTo>
                    <a:pt x="3487" y="5"/>
                    <a:pt x="2208" y="505"/>
                    <a:pt x="1335" y="1474"/>
                  </a:cubicBezTo>
                  <a:cubicBezTo>
                    <a:pt x="435" y="2442"/>
                    <a:pt x="1" y="4176"/>
                    <a:pt x="1" y="6645"/>
                  </a:cubicBezTo>
                  <a:cubicBezTo>
                    <a:pt x="1" y="7545"/>
                    <a:pt x="68" y="8479"/>
                    <a:pt x="234" y="9380"/>
                  </a:cubicBezTo>
                  <a:cubicBezTo>
                    <a:pt x="368" y="10047"/>
                    <a:pt x="601" y="10714"/>
                    <a:pt x="968" y="11315"/>
                  </a:cubicBezTo>
                  <a:cubicBezTo>
                    <a:pt x="1369" y="11982"/>
                    <a:pt x="1969" y="12516"/>
                    <a:pt x="2636" y="12849"/>
                  </a:cubicBezTo>
                  <a:cubicBezTo>
                    <a:pt x="3401" y="13216"/>
                    <a:pt x="4222" y="13387"/>
                    <a:pt x="5074" y="13387"/>
                  </a:cubicBezTo>
                  <a:cubicBezTo>
                    <a:pt x="5150" y="13387"/>
                    <a:pt x="5227" y="13386"/>
                    <a:pt x="5305" y="13383"/>
                  </a:cubicBezTo>
                  <a:cubicBezTo>
                    <a:pt x="7239" y="13383"/>
                    <a:pt x="8607" y="12849"/>
                    <a:pt x="9408" y="11748"/>
                  </a:cubicBezTo>
                  <a:cubicBezTo>
                    <a:pt x="10175" y="10648"/>
                    <a:pt x="10575" y="8913"/>
                    <a:pt x="10575" y="6578"/>
                  </a:cubicBezTo>
                  <a:cubicBezTo>
                    <a:pt x="10575" y="5577"/>
                    <a:pt x="10475" y="4543"/>
                    <a:pt x="10242" y="3576"/>
                  </a:cubicBezTo>
                  <a:cubicBezTo>
                    <a:pt x="10108" y="3109"/>
                    <a:pt x="9941" y="2642"/>
                    <a:pt x="9741" y="2242"/>
                  </a:cubicBezTo>
                  <a:cubicBezTo>
                    <a:pt x="9508" y="1841"/>
                    <a:pt x="9241" y="1474"/>
                    <a:pt x="8907" y="1141"/>
                  </a:cubicBezTo>
                  <a:cubicBezTo>
                    <a:pt x="8507" y="774"/>
                    <a:pt x="8040" y="507"/>
                    <a:pt x="7540" y="307"/>
                  </a:cubicBezTo>
                  <a:cubicBezTo>
                    <a:pt x="6927" y="103"/>
                    <a:pt x="6288" y="0"/>
                    <a:pt x="56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4" name="Google Shape;68;p15">
              <a:extLst>
                <a:ext uri="{FF2B5EF4-FFF2-40B4-BE49-F238E27FC236}">
                  <a16:creationId xmlns="" xmlns:a16="http://schemas.microsoft.com/office/drawing/2014/main" id="{B37B1DB0-8A54-0969-2D7F-36563B1FB75A}"/>
                </a:ext>
              </a:extLst>
            </p:cNvPr>
            <p:cNvSpPr/>
            <p:nvPr/>
          </p:nvSpPr>
          <p:spPr>
            <a:xfrm>
              <a:off x="2925858" y="2410395"/>
              <a:ext cx="131241" cy="233508"/>
            </a:xfrm>
            <a:custGeom>
              <a:avLst/>
              <a:gdLst/>
              <a:ahLst/>
              <a:cxnLst/>
              <a:rect l="l" t="t" r="r" b="b"/>
              <a:pathLst>
                <a:path w="7406" h="13177" extrusionOk="0">
                  <a:moveTo>
                    <a:pt x="4437" y="1"/>
                  </a:moveTo>
                  <a:cubicBezTo>
                    <a:pt x="4070" y="801"/>
                    <a:pt x="3503" y="1502"/>
                    <a:pt x="2835" y="2069"/>
                  </a:cubicBezTo>
                  <a:cubicBezTo>
                    <a:pt x="1968" y="2703"/>
                    <a:pt x="1001" y="3170"/>
                    <a:pt x="0" y="3470"/>
                  </a:cubicBezTo>
                  <a:lnTo>
                    <a:pt x="0" y="6439"/>
                  </a:lnTo>
                  <a:cubicBezTo>
                    <a:pt x="701" y="6205"/>
                    <a:pt x="1401" y="5972"/>
                    <a:pt x="2068" y="5638"/>
                  </a:cubicBezTo>
                  <a:cubicBezTo>
                    <a:pt x="2669" y="5338"/>
                    <a:pt x="3236" y="4971"/>
                    <a:pt x="3769" y="4537"/>
                  </a:cubicBezTo>
                  <a:lnTo>
                    <a:pt x="3769" y="13177"/>
                  </a:lnTo>
                  <a:lnTo>
                    <a:pt x="7405" y="13177"/>
                  </a:lnTo>
                  <a:lnTo>
                    <a:pt x="74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Google Shape;69;p15">
              <a:extLst>
                <a:ext uri="{FF2B5EF4-FFF2-40B4-BE49-F238E27FC236}">
                  <a16:creationId xmlns="" xmlns:a16="http://schemas.microsoft.com/office/drawing/2014/main" id="{ED619225-7B58-D383-D75D-4B4CC8AA649D}"/>
                </a:ext>
              </a:extLst>
            </p:cNvPr>
            <p:cNvSpPr/>
            <p:nvPr/>
          </p:nvSpPr>
          <p:spPr>
            <a:xfrm>
              <a:off x="3198341" y="2186572"/>
              <a:ext cx="763150" cy="693791"/>
            </a:xfrm>
            <a:custGeom>
              <a:avLst/>
              <a:gdLst/>
              <a:ahLst/>
              <a:cxnLst/>
              <a:rect l="l" t="t" r="r" b="b"/>
              <a:pathLst>
                <a:path w="43065" h="39151" extrusionOk="0">
                  <a:moveTo>
                    <a:pt x="21527" y="0"/>
                  </a:moveTo>
                  <a:cubicBezTo>
                    <a:pt x="12658" y="0"/>
                    <a:pt x="4613" y="6069"/>
                    <a:pt x="2469" y="15100"/>
                  </a:cubicBezTo>
                  <a:cubicBezTo>
                    <a:pt x="1" y="25608"/>
                    <a:pt x="6505" y="36148"/>
                    <a:pt x="17046" y="38617"/>
                  </a:cubicBezTo>
                  <a:cubicBezTo>
                    <a:pt x="18562" y="38978"/>
                    <a:pt x="20077" y="39150"/>
                    <a:pt x="21570" y="39150"/>
                  </a:cubicBezTo>
                  <a:cubicBezTo>
                    <a:pt x="30426" y="39150"/>
                    <a:pt x="38451" y="33065"/>
                    <a:pt x="40563" y="24073"/>
                  </a:cubicBezTo>
                  <a:cubicBezTo>
                    <a:pt x="43065" y="13566"/>
                    <a:pt x="36527" y="3025"/>
                    <a:pt x="26019" y="523"/>
                  </a:cubicBezTo>
                  <a:cubicBezTo>
                    <a:pt x="24515" y="170"/>
                    <a:pt x="23010" y="0"/>
                    <a:pt x="215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6" name="Google Shape;70;p15">
              <a:extLst>
                <a:ext uri="{FF2B5EF4-FFF2-40B4-BE49-F238E27FC236}">
                  <a16:creationId xmlns="" xmlns:a16="http://schemas.microsoft.com/office/drawing/2014/main" id="{618D1722-6FF5-5546-9ACF-FE4D1CB9D15C}"/>
                </a:ext>
              </a:extLst>
            </p:cNvPr>
            <p:cNvSpPr/>
            <p:nvPr/>
          </p:nvSpPr>
          <p:spPr>
            <a:xfrm>
              <a:off x="3378041" y="2410288"/>
              <a:ext cx="187399" cy="237248"/>
            </a:xfrm>
            <a:custGeom>
              <a:avLst/>
              <a:gdLst/>
              <a:ahLst/>
              <a:cxnLst/>
              <a:rect l="l" t="t" r="r" b="b"/>
              <a:pathLst>
                <a:path w="10575" h="13388" extrusionOk="0">
                  <a:moveTo>
                    <a:pt x="5237" y="2375"/>
                  </a:moveTo>
                  <a:cubicBezTo>
                    <a:pt x="5804" y="2375"/>
                    <a:pt x="6338" y="2709"/>
                    <a:pt x="6538" y="3276"/>
                  </a:cubicBezTo>
                  <a:cubicBezTo>
                    <a:pt x="6839" y="3843"/>
                    <a:pt x="6972" y="5010"/>
                    <a:pt x="6972" y="6745"/>
                  </a:cubicBezTo>
                  <a:cubicBezTo>
                    <a:pt x="7005" y="7612"/>
                    <a:pt x="6939" y="8479"/>
                    <a:pt x="6772" y="9313"/>
                  </a:cubicBezTo>
                  <a:cubicBezTo>
                    <a:pt x="6705" y="9780"/>
                    <a:pt x="6505" y="10181"/>
                    <a:pt x="6205" y="10548"/>
                  </a:cubicBezTo>
                  <a:cubicBezTo>
                    <a:pt x="5938" y="10781"/>
                    <a:pt x="5604" y="10914"/>
                    <a:pt x="5237" y="10914"/>
                  </a:cubicBezTo>
                  <a:cubicBezTo>
                    <a:pt x="4670" y="10914"/>
                    <a:pt x="4170" y="10548"/>
                    <a:pt x="4003" y="10014"/>
                  </a:cubicBezTo>
                  <a:cubicBezTo>
                    <a:pt x="3703" y="9413"/>
                    <a:pt x="3570" y="8279"/>
                    <a:pt x="3570" y="6645"/>
                  </a:cubicBezTo>
                  <a:cubicBezTo>
                    <a:pt x="3570" y="5010"/>
                    <a:pt x="3703" y="3909"/>
                    <a:pt x="3936" y="3276"/>
                  </a:cubicBezTo>
                  <a:cubicBezTo>
                    <a:pt x="4103" y="2742"/>
                    <a:pt x="4637" y="2375"/>
                    <a:pt x="5237" y="2375"/>
                  </a:cubicBezTo>
                  <a:close/>
                  <a:moveTo>
                    <a:pt x="5646" y="0"/>
                  </a:moveTo>
                  <a:cubicBezTo>
                    <a:pt x="5554" y="0"/>
                    <a:pt x="5463" y="2"/>
                    <a:pt x="5371" y="7"/>
                  </a:cubicBezTo>
                  <a:cubicBezTo>
                    <a:pt x="5314" y="6"/>
                    <a:pt x="5259" y="5"/>
                    <a:pt x="5203" y="5"/>
                  </a:cubicBezTo>
                  <a:cubicBezTo>
                    <a:pt x="3486" y="5"/>
                    <a:pt x="2207" y="505"/>
                    <a:pt x="1335" y="1474"/>
                  </a:cubicBezTo>
                  <a:cubicBezTo>
                    <a:pt x="434" y="2442"/>
                    <a:pt x="0" y="4176"/>
                    <a:pt x="0" y="6645"/>
                  </a:cubicBezTo>
                  <a:cubicBezTo>
                    <a:pt x="0" y="7545"/>
                    <a:pt x="67" y="8479"/>
                    <a:pt x="234" y="9380"/>
                  </a:cubicBezTo>
                  <a:cubicBezTo>
                    <a:pt x="367" y="10047"/>
                    <a:pt x="601" y="10714"/>
                    <a:pt x="968" y="11315"/>
                  </a:cubicBezTo>
                  <a:cubicBezTo>
                    <a:pt x="1368" y="11982"/>
                    <a:pt x="1968" y="12516"/>
                    <a:pt x="2636" y="12849"/>
                  </a:cubicBezTo>
                  <a:cubicBezTo>
                    <a:pt x="3400" y="13216"/>
                    <a:pt x="4221" y="13387"/>
                    <a:pt x="5047" y="13387"/>
                  </a:cubicBezTo>
                  <a:cubicBezTo>
                    <a:pt x="5122" y="13387"/>
                    <a:pt x="5196" y="13386"/>
                    <a:pt x="5271" y="13383"/>
                  </a:cubicBezTo>
                  <a:cubicBezTo>
                    <a:pt x="7239" y="13383"/>
                    <a:pt x="8606" y="12849"/>
                    <a:pt x="9407" y="11748"/>
                  </a:cubicBezTo>
                  <a:cubicBezTo>
                    <a:pt x="10174" y="10648"/>
                    <a:pt x="10575" y="8913"/>
                    <a:pt x="10575" y="6578"/>
                  </a:cubicBezTo>
                  <a:cubicBezTo>
                    <a:pt x="10575" y="5577"/>
                    <a:pt x="10474" y="4543"/>
                    <a:pt x="10208" y="3576"/>
                  </a:cubicBezTo>
                  <a:cubicBezTo>
                    <a:pt x="10108" y="3109"/>
                    <a:pt x="9941" y="2642"/>
                    <a:pt x="9741" y="2242"/>
                  </a:cubicBezTo>
                  <a:cubicBezTo>
                    <a:pt x="9507" y="1841"/>
                    <a:pt x="9240" y="1474"/>
                    <a:pt x="8907" y="1141"/>
                  </a:cubicBezTo>
                  <a:cubicBezTo>
                    <a:pt x="8506" y="774"/>
                    <a:pt x="8039" y="507"/>
                    <a:pt x="7539" y="307"/>
                  </a:cubicBezTo>
                  <a:cubicBezTo>
                    <a:pt x="6926" y="103"/>
                    <a:pt x="6288" y="0"/>
                    <a:pt x="56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7" name="Google Shape;71;p15">
              <a:extLst>
                <a:ext uri="{FF2B5EF4-FFF2-40B4-BE49-F238E27FC236}">
                  <a16:creationId xmlns="" xmlns:a16="http://schemas.microsoft.com/office/drawing/2014/main" id="{5D8C0795-631B-8A66-B596-1F1A16A8499F}"/>
                </a:ext>
              </a:extLst>
            </p:cNvPr>
            <p:cNvSpPr/>
            <p:nvPr/>
          </p:nvSpPr>
          <p:spPr>
            <a:xfrm>
              <a:off x="3587282" y="2410093"/>
              <a:ext cx="192130" cy="233810"/>
            </a:xfrm>
            <a:custGeom>
              <a:avLst/>
              <a:gdLst/>
              <a:ahLst/>
              <a:cxnLst/>
              <a:rect l="l" t="t" r="r" b="b"/>
              <a:pathLst>
                <a:path w="10842" h="13194" extrusionOk="0">
                  <a:moveTo>
                    <a:pt x="6005" y="1"/>
                  </a:moveTo>
                  <a:cubicBezTo>
                    <a:pt x="5838" y="1"/>
                    <a:pt x="5671" y="7"/>
                    <a:pt x="5505" y="18"/>
                  </a:cubicBezTo>
                  <a:cubicBezTo>
                    <a:pt x="5364" y="8"/>
                    <a:pt x="5222" y="3"/>
                    <a:pt x="5081" y="3"/>
                  </a:cubicBezTo>
                  <a:cubicBezTo>
                    <a:pt x="4256" y="3"/>
                    <a:pt x="3439" y="166"/>
                    <a:pt x="2669" y="451"/>
                  </a:cubicBezTo>
                  <a:cubicBezTo>
                    <a:pt x="2002" y="718"/>
                    <a:pt x="1468" y="1185"/>
                    <a:pt x="1068" y="1752"/>
                  </a:cubicBezTo>
                  <a:cubicBezTo>
                    <a:pt x="635" y="2486"/>
                    <a:pt x="368" y="3287"/>
                    <a:pt x="301" y="4121"/>
                  </a:cubicBezTo>
                  <a:lnTo>
                    <a:pt x="3904" y="4421"/>
                  </a:lnTo>
                  <a:cubicBezTo>
                    <a:pt x="3904" y="3854"/>
                    <a:pt x="4137" y="3320"/>
                    <a:pt x="4471" y="2886"/>
                  </a:cubicBezTo>
                  <a:cubicBezTo>
                    <a:pt x="4788" y="2603"/>
                    <a:pt x="5188" y="2461"/>
                    <a:pt x="5588" y="2461"/>
                  </a:cubicBezTo>
                  <a:cubicBezTo>
                    <a:pt x="5988" y="2461"/>
                    <a:pt x="6389" y="2603"/>
                    <a:pt x="6706" y="2886"/>
                  </a:cubicBezTo>
                  <a:cubicBezTo>
                    <a:pt x="6972" y="3153"/>
                    <a:pt x="7139" y="3520"/>
                    <a:pt x="7106" y="3920"/>
                  </a:cubicBezTo>
                  <a:cubicBezTo>
                    <a:pt x="7106" y="4321"/>
                    <a:pt x="6939" y="4754"/>
                    <a:pt x="6672" y="5055"/>
                  </a:cubicBezTo>
                  <a:cubicBezTo>
                    <a:pt x="6072" y="5755"/>
                    <a:pt x="5405" y="6356"/>
                    <a:pt x="4671" y="6856"/>
                  </a:cubicBezTo>
                  <a:cubicBezTo>
                    <a:pt x="2936" y="8123"/>
                    <a:pt x="1735" y="9258"/>
                    <a:pt x="1135" y="10192"/>
                  </a:cubicBezTo>
                  <a:cubicBezTo>
                    <a:pt x="501" y="11092"/>
                    <a:pt x="134" y="12126"/>
                    <a:pt x="1" y="13194"/>
                  </a:cubicBezTo>
                  <a:lnTo>
                    <a:pt x="10808" y="13194"/>
                  </a:lnTo>
                  <a:lnTo>
                    <a:pt x="10842" y="10225"/>
                  </a:lnTo>
                  <a:lnTo>
                    <a:pt x="5238" y="10225"/>
                  </a:lnTo>
                  <a:cubicBezTo>
                    <a:pt x="5571" y="9891"/>
                    <a:pt x="5838" y="9625"/>
                    <a:pt x="6105" y="9424"/>
                  </a:cubicBezTo>
                  <a:cubicBezTo>
                    <a:pt x="6339" y="9224"/>
                    <a:pt x="6806" y="8891"/>
                    <a:pt x="7539" y="8390"/>
                  </a:cubicBezTo>
                  <a:cubicBezTo>
                    <a:pt x="8507" y="7757"/>
                    <a:pt x="9374" y="6956"/>
                    <a:pt x="10041" y="6022"/>
                  </a:cubicBezTo>
                  <a:cubicBezTo>
                    <a:pt x="10475" y="5355"/>
                    <a:pt x="10742" y="4554"/>
                    <a:pt x="10742" y="3754"/>
                  </a:cubicBezTo>
                  <a:cubicBezTo>
                    <a:pt x="10742" y="3053"/>
                    <a:pt x="10542" y="2353"/>
                    <a:pt x="10141" y="1752"/>
                  </a:cubicBezTo>
                  <a:cubicBezTo>
                    <a:pt x="9708" y="1152"/>
                    <a:pt x="9141" y="685"/>
                    <a:pt x="8473" y="418"/>
                  </a:cubicBezTo>
                  <a:cubicBezTo>
                    <a:pt x="7667" y="140"/>
                    <a:pt x="6838" y="1"/>
                    <a:pt x="600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Google Shape;72;p15">
              <a:extLst>
                <a:ext uri="{FF2B5EF4-FFF2-40B4-BE49-F238E27FC236}">
                  <a16:creationId xmlns="" xmlns:a16="http://schemas.microsoft.com/office/drawing/2014/main" id="{8214FC74-7BA1-9228-4A36-2E25BA194EAB}"/>
                </a:ext>
              </a:extLst>
            </p:cNvPr>
            <p:cNvSpPr/>
            <p:nvPr/>
          </p:nvSpPr>
          <p:spPr>
            <a:xfrm>
              <a:off x="3893469" y="1984971"/>
              <a:ext cx="711725" cy="693667"/>
            </a:xfrm>
            <a:custGeom>
              <a:avLst/>
              <a:gdLst/>
              <a:ahLst/>
              <a:cxnLst/>
              <a:rect l="l" t="t" r="r" b="b"/>
              <a:pathLst>
                <a:path w="40163" h="39144" extrusionOk="0">
                  <a:moveTo>
                    <a:pt x="20096" y="0"/>
                  </a:moveTo>
                  <a:cubicBezTo>
                    <a:pt x="19771" y="0"/>
                    <a:pt x="19443" y="9"/>
                    <a:pt x="19114" y="25"/>
                  </a:cubicBezTo>
                  <a:cubicBezTo>
                    <a:pt x="8307" y="592"/>
                    <a:pt x="1" y="9765"/>
                    <a:pt x="534" y="20573"/>
                  </a:cubicBezTo>
                  <a:cubicBezTo>
                    <a:pt x="1052" y="31018"/>
                    <a:pt x="9721" y="39144"/>
                    <a:pt x="20067" y="39144"/>
                  </a:cubicBezTo>
                  <a:cubicBezTo>
                    <a:pt x="20393" y="39144"/>
                    <a:pt x="20720" y="39136"/>
                    <a:pt x="21049" y="39119"/>
                  </a:cubicBezTo>
                  <a:cubicBezTo>
                    <a:pt x="31857" y="38586"/>
                    <a:pt x="40163" y="29379"/>
                    <a:pt x="39629" y="18605"/>
                  </a:cubicBezTo>
                  <a:cubicBezTo>
                    <a:pt x="39112" y="8127"/>
                    <a:pt x="30443" y="0"/>
                    <a:pt x="20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9" name="Google Shape;73;p15">
              <a:extLst>
                <a:ext uri="{FF2B5EF4-FFF2-40B4-BE49-F238E27FC236}">
                  <a16:creationId xmlns="" xmlns:a16="http://schemas.microsoft.com/office/drawing/2014/main" id="{F3905E36-A6EB-6D97-34A0-DE6C199AF541}"/>
                </a:ext>
              </a:extLst>
            </p:cNvPr>
            <p:cNvSpPr/>
            <p:nvPr/>
          </p:nvSpPr>
          <p:spPr>
            <a:xfrm>
              <a:off x="4051303" y="2244180"/>
              <a:ext cx="215185" cy="239020"/>
            </a:xfrm>
            <a:custGeom>
              <a:avLst/>
              <a:gdLst/>
              <a:ahLst/>
              <a:cxnLst/>
              <a:rect l="l" t="t" r="r" b="b"/>
              <a:pathLst>
                <a:path w="12143" h="13488" extrusionOk="0">
                  <a:moveTo>
                    <a:pt x="4983" y="2694"/>
                  </a:moveTo>
                  <a:cubicBezTo>
                    <a:pt x="5348" y="2694"/>
                    <a:pt x="5704" y="2843"/>
                    <a:pt x="5971" y="3109"/>
                  </a:cubicBezTo>
                  <a:cubicBezTo>
                    <a:pt x="6471" y="3543"/>
                    <a:pt x="7038" y="4544"/>
                    <a:pt x="7706" y="6145"/>
                  </a:cubicBezTo>
                  <a:cubicBezTo>
                    <a:pt x="8073" y="6946"/>
                    <a:pt x="8339" y="7780"/>
                    <a:pt x="8506" y="8613"/>
                  </a:cubicBezTo>
                  <a:cubicBezTo>
                    <a:pt x="8606" y="9080"/>
                    <a:pt x="8573" y="9547"/>
                    <a:pt x="8439" y="9981"/>
                  </a:cubicBezTo>
                  <a:cubicBezTo>
                    <a:pt x="8273" y="10281"/>
                    <a:pt x="8039" y="10548"/>
                    <a:pt x="7706" y="10682"/>
                  </a:cubicBezTo>
                  <a:cubicBezTo>
                    <a:pt x="7543" y="10743"/>
                    <a:pt x="7374" y="10773"/>
                    <a:pt x="7207" y="10773"/>
                  </a:cubicBezTo>
                  <a:cubicBezTo>
                    <a:pt x="6825" y="10773"/>
                    <a:pt x="6450" y="10616"/>
                    <a:pt x="6171" y="10315"/>
                  </a:cubicBezTo>
                  <a:cubicBezTo>
                    <a:pt x="5671" y="9881"/>
                    <a:pt x="5104" y="8880"/>
                    <a:pt x="4503" y="7379"/>
                  </a:cubicBezTo>
                  <a:cubicBezTo>
                    <a:pt x="3870" y="5878"/>
                    <a:pt x="3569" y="4777"/>
                    <a:pt x="3603" y="4110"/>
                  </a:cubicBezTo>
                  <a:cubicBezTo>
                    <a:pt x="3569" y="3543"/>
                    <a:pt x="3903" y="3009"/>
                    <a:pt x="4437" y="2809"/>
                  </a:cubicBezTo>
                  <a:cubicBezTo>
                    <a:pt x="4615" y="2731"/>
                    <a:pt x="4800" y="2694"/>
                    <a:pt x="4983" y="2694"/>
                  </a:cubicBezTo>
                  <a:close/>
                  <a:moveTo>
                    <a:pt x="5941" y="1"/>
                  </a:moveTo>
                  <a:cubicBezTo>
                    <a:pt x="5873" y="1"/>
                    <a:pt x="5805" y="3"/>
                    <a:pt x="5738" y="7"/>
                  </a:cubicBezTo>
                  <a:cubicBezTo>
                    <a:pt x="5004" y="41"/>
                    <a:pt x="4303" y="207"/>
                    <a:pt x="3636" y="508"/>
                  </a:cubicBezTo>
                  <a:cubicBezTo>
                    <a:pt x="1935" y="1208"/>
                    <a:pt x="901" y="2209"/>
                    <a:pt x="434" y="3443"/>
                  </a:cubicBezTo>
                  <a:cubicBezTo>
                    <a:pt x="0" y="4677"/>
                    <a:pt x="234" y="6445"/>
                    <a:pt x="1168" y="8714"/>
                  </a:cubicBezTo>
                  <a:cubicBezTo>
                    <a:pt x="1535" y="9581"/>
                    <a:pt x="1968" y="10415"/>
                    <a:pt x="2469" y="11182"/>
                  </a:cubicBezTo>
                  <a:cubicBezTo>
                    <a:pt x="2835" y="11782"/>
                    <a:pt x="3336" y="12283"/>
                    <a:pt x="3903" y="12716"/>
                  </a:cubicBezTo>
                  <a:cubicBezTo>
                    <a:pt x="4503" y="13150"/>
                    <a:pt x="5237" y="13417"/>
                    <a:pt x="6004" y="13484"/>
                  </a:cubicBezTo>
                  <a:cubicBezTo>
                    <a:pt x="6079" y="13486"/>
                    <a:pt x="6155" y="13488"/>
                    <a:pt x="6230" y="13488"/>
                  </a:cubicBezTo>
                  <a:cubicBezTo>
                    <a:pt x="7055" y="13488"/>
                    <a:pt x="7875" y="13320"/>
                    <a:pt x="8640" y="12983"/>
                  </a:cubicBezTo>
                  <a:cubicBezTo>
                    <a:pt x="10441" y="12216"/>
                    <a:pt x="11475" y="11182"/>
                    <a:pt x="11809" y="9881"/>
                  </a:cubicBezTo>
                  <a:cubicBezTo>
                    <a:pt x="12142" y="8547"/>
                    <a:pt x="11842" y="6812"/>
                    <a:pt x="10941" y="4644"/>
                  </a:cubicBezTo>
                  <a:cubicBezTo>
                    <a:pt x="10574" y="3710"/>
                    <a:pt x="10074" y="2809"/>
                    <a:pt x="9474" y="1975"/>
                  </a:cubicBezTo>
                  <a:cubicBezTo>
                    <a:pt x="9173" y="1608"/>
                    <a:pt x="8873" y="1241"/>
                    <a:pt x="8506" y="941"/>
                  </a:cubicBezTo>
                  <a:cubicBezTo>
                    <a:pt x="8139" y="641"/>
                    <a:pt x="7739" y="408"/>
                    <a:pt x="7305" y="274"/>
                  </a:cubicBezTo>
                  <a:cubicBezTo>
                    <a:pt x="6869" y="99"/>
                    <a:pt x="6406" y="1"/>
                    <a:pt x="59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0" name="Google Shape;74;p15">
              <a:extLst>
                <a:ext uri="{FF2B5EF4-FFF2-40B4-BE49-F238E27FC236}">
                  <a16:creationId xmlns="" xmlns:a16="http://schemas.microsoft.com/office/drawing/2014/main" id="{B544FDEC-8FB9-11FC-F1A0-55EC5B80900C}"/>
                </a:ext>
              </a:extLst>
            </p:cNvPr>
            <p:cNvSpPr/>
            <p:nvPr/>
          </p:nvSpPr>
          <p:spPr>
            <a:xfrm>
              <a:off x="4246349" y="2162261"/>
              <a:ext cx="220519" cy="241660"/>
            </a:xfrm>
            <a:custGeom>
              <a:avLst/>
              <a:gdLst/>
              <a:ahLst/>
              <a:cxnLst/>
              <a:rect l="l" t="t" r="r" b="b"/>
              <a:pathLst>
                <a:path w="12444" h="13637" extrusionOk="0">
                  <a:moveTo>
                    <a:pt x="6301" y="1"/>
                  </a:moveTo>
                  <a:cubicBezTo>
                    <a:pt x="5524" y="1"/>
                    <a:pt x="4599" y="231"/>
                    <a:pt x="3537" y="661"/>
                  </a:cubicBezTo>
                  <a:cubicBezTo>
                    <a:pt x="2169" y="1228"/>
                    <a:pt x="1235" y="1928"/>
                    <a:pt x="701" y="2762"/>
                  </a:cubicBezTo>
                  <a:cubicBezTo>
                    <a:pt x="201" y="3630"/>
                    <a:pt x="1" y="4664"/>
                    <a:pt x="168" y="5664"/>
                  </a:cubicBezTo>
                  <a:lnTo>
                    <a:pt x="3537" y="4930"/>
                  </a:lnTo>
                  <a:cubicBezTo>
                    <a:pt x="3370" y="4463"/>
                    <a:pt x="3370" y="3963"/>
                    <a:pt x="3503" y="3496"/>
                  </a:cubicBezTo>
                  <a:cubicBezTo>
                    <a:pt x="3670" y="3129"/>
                    <a:pt x="3970" y="2862"/>
                    <a:pt x="4304" y="2729"/>
                  </a:cubicBezTo>
                  <a:cubicBezTo>
                    <a:pt x="4491" y="2654"/>
                    <a:pt x="4689" y="2611"/>
                    <a:pt x="4886" y="2611"/>
                  </a:cubicBezTo>
                  <a:cubicBezTo>
                    <a:pt x="5039" y="2611"/>
                    <a:pt x="5192" y="2637"/>
                    <a:pt x="5338" y="2696"/>
                  </a:cubicBezTo>
                  <a:cubicBezTo>
                    <a:pt x="5672" y="2829"/>
                    <a:pt x="5905" y="3096"/>
                    <a:pt x="6039" y="3429"/>
                  </a:cubicBezTo>
                  <a:cubicBezTo>
                    <a:pt x="6205" y="3796"/>
                    <a:pt x="6172" y="4230"/>
                    <a:pt x="6005" y="4597"/>
                  </a:cubicBezTo>
                  <a:cubicBezTo>
                    <a:pt x="5838" y="4997"/>
                    <a:pt x="5505" y="5331"/>
                    <a:pt x="5071" y="5464"/>
                  </a:cubicBezTo>
                  <a:cubicBezTo>
                    <a:pt x="4938" y="5531"/>
                    <a:pt x="4804" y="5564"/>
                    <a:pt x="4638" y="5598"/>
                  </a:cubicBezTo>
                  <a:lnTo>
                    <a:pt x="5438" y="8066"/>
                  </a:lnTo>
                  <a:cubicBezTo>
                    <a:pt x="5738" y="7799"/>
                    <a:pt x="6072" y="7599"/>
                    <a:pt x="6439" y="7432"/>
                  </a:cubicBezTo>
                  <a:cubicBezTo>
                    <a:pt x="6656" y="7332"/>
                    <a:pt x="6889" y="7282"/>
                    <a:pt x="7123" y="7282"/>
                  </a:cubicBezTo>
                  <a:cubicBezTo>
                    <a:pt x="7356" y="7282"/>
                    <a:pt x="7590" y="7332"/>
                    <a:pt x="7807" y="7432"/>
                  </a:cubicBezTo>
                  <a:cubicBezTo>
                    <a:pt x="8240" y="7632"/>
                    <a:pt x="8607" y="8033"/>
                    <a:pt x="8741" y="8533"/>
                  </a:cubicBezTo>
                  <a:cubicBezTo>
                    <a:pt x="8974" y="9000"/>
                    <a:pt x="9007" y="9534"/>
                    <a:pt x="8841" y="10001"/>
                  </a:cubicBezTo>
                  <a:cubicBezTo>
                    <a:pt x="8707" y="10468"/>
                    <a:pt x="8374" y="10801"/>
                    <a:pt x="7940" y="10968"/>
                  </a:cubicBezTo>
                  <a:cubicBezTo>
                    <a:pt x="7720" y="11060"/>
                    <a:pt x="7490" y="11111"/>
                    <a:pt x="7266" y="11111"/>
                  </a:cubicBezTo>
                  <a:cubicBezTo>
                    <a:pt x="7083" y="11111"/>
                    <a:pt x="6904" y="11077"/>
                    <a:pt x="6739" y="11002"/>
                  </a:cubicBezTo>
                  <a:cubicBezTo>
                    <a:pt x="6239" y="10768"/>
                    <a:pt x="5805" y="10368"/>
                    <a:pt x="5538" y="9867"/>
                  </a:cubicBezTo>
                  <a:lnTo>
                    <a:pt x="2403" y="11669"/>
                  </a:lnTo>
                  <a:cubicBezTo>
                    <a:pt x="2870" y="12269"/>
                    <a:pt x="3437" y="12769"/>
                    <a:pt x="4104" y="13170"/>
                  </a:cubicBezTo>
                  <a:cubicBezTo>
                    <a:pt x="4738" y="13470"/>
                    <a:pt x="5405" y="13637"/>
                    <a:pt x="6105" y="13637"/>
                  </a:cubicBezTo>
                  <a:cubicBezTo>
                    <a:pt x="7073" y="13570"/>
                    <a:pt x="8007" y="13370"/>
                    <a:pt x="8841" y="12970"/>
                  </a:cubicBezTo>
                  <a:cubicBezTo>
                    <a:pt x="9808" y="12603"/>
                    <a:pt x="10675" y="12069"/>
                    <a:pt x="11342" y="11335"/>
                  </a:cubicBezTo>
                  <a:cubicBezTo>
                    <a:pt x="11876" y="10735"/>
                    <a:pt x="12210" y="10001"/>
                    <a:pt x="12310" y="9200"/>
                  </a:cubicBezTo>
                  <a:cubicBezTo>
                    <a:pt x="12443" y="8433"/>
                    <a:pt x="12343" y="7666"/>
                    <a:pt x="12043" y="6965"/>
                  </a:cubicBezTo>
                  <a:cubicBezTo>
                    <a:pt x="11843" y="6465"/>
                    <a:pt x="11543" y="6031"/>
                    <a:pt x="11109" y="5664"/>
                  </a:cubicBezTo>
                  <a:cubicBezTo>
                    <a:pt x="10742" y="5364"/>
                    <a:pt x="10275" y="5164"/>
                    <a:pt x="9808" y="5097"/>
                  </a:cubicBezTo>
                  <a:cubicBezTo>
                    <a:pt x="9642" y="5072"/>
                    <a:pt x="9482" y="5061"/>
                    <a:pt x="9324" y="5061"/>
                  </a:cubicBezTo>
                  <a:cubicBezTo>
                    <a:pt x="9069" y="5061"/>
                    <a:pt x="8821" y="5089"/>
                    <a:pt x="8574" y="5131"/>
                  </a:cubicBezTo>
                  <a:cubicBezTo>
                    <a:pt x="8974" y="4664"/>
                    <a:pt x="9274" y="4097"/>
                    <a:pt x="9408" y="3496"/>
                  </a:cubicBezTo>
                  <a:cubicBezTo>
                    <a:pt x="9508" y="2962"/>
                    <a:pt x="9474" y="2395"/>
                    <a:pt x="9241" y="1928"/>
                  </a:cubicBezTo>
                  <a:cubicBezTo>
                    <a:pt x="8907" y="1061"/>
                    <a:pt x="8173" y="394"/>
                    <a:pt x="7306" y="160"/>
                  </a:cubicBezTo>
                  <a:cubicBezTo>
                    <a:pt x="7005" y="53"/>
                    <a:pt x="6670" y="1"/>
                    <a:pt x="63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1" name="Google Shape;75;p15">
              <a:extLst>
                <a:ext uri="{FF2B5EF4-FFF2-40B4-BE49-F238E27FC236}">
                  <a16:creationId xmlns="" xmlns:a16="http://schemas.microsoft.com/office/drawing/2014/main" id="{07F04896-803D-326F-77D2-5D9FED816631}"/>
                </a:ext>
              </a:extLst>
            </p:cNvPr>
            <p:cNvSpPr/>
            <p:nvPr/>
          </p:nvSpPr>
          <p:spPr>
            <a:xfrm>
              <a:off x="4585053" y="2186927"/>
              <a:ext cx="763150" cy="693472"/>
            </a:xfrm>
            <a:custGeom>
              <a:avLst/>
              <a:gdLst/>
              <a:ahLst/>
              <a:cxnLst/>
              <a:rect l="l" t="t" r="r" b="b"/>
              <a:pathLst>
                <a:path w="43065" h="39133" extrusionOk="0">
                  <a:moveTo>
                    <a:pt x="21482" y="1"/>
                  </a:moveTo>
                  <a:cubicBezTo>
                    <a:pt x="12631" y="1"/>
                    <a:pt x="4614" y="6064"/>
                    <a:pt x="2502" y="15080"/>
                  </a:cubicBezTo>
                  <a:cubicBezTo>
                    <a:pt x="1" y="25588"/>
                    <a:pt x="6539" y="36128"/>
                    <a:pt x="17046" y="38597"/>
                  </a:cubicBezTo>
                  <a:cubicBezTo>
                    <a:pt x="18566" y="38959"/>
                    <a:pt x="20087" y="39132"/>
                    <a:pt x="21584" y="39132"/>
                  </a:cubicBezTo>
                  <a:cubicBezTo>
                    <a:pt x="30435" y="39132"/>
                    <a:pt x="38456" y="33069"/>
                    <a:pt x="40596" y="24053"/>
                  </a:cubicBezTo>
                  <a:cubicBezTo>
                    <a:pt x="43065" y="13546"/>
                    <a:pt x="36560" y="3005"/>
                    <a:pt x="26019" y="536"/>
                  </a:cubicBezTo>
                  <a:cubicBezTo>
                    <a:pt x="24499" y="174"/>
                    <a:pt x="22978" y="1"/>
                    <a:pt x="214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2" name="Google Shape;76;p15">
              <a:extLst>
                <a:ext uri="{FF2B5EF4-FFF2-40B4-BE49-F238E27FC236}">
                  <a16:creationId xmlns="" xmlns:a16="http://schemas.microsoft.com/office/drawing/2014/main" id="{141E578C-272F-7D6F-DD70-23E4A158C45A}"/>
                </a:ext>
              </a:extLst>
            </p:cNvPr>
            <p:cNvSpPr/>
            <p:nvPr/>
          </p:nvSpPr>
          <p:spPr>
            <a:xfrm>
              <a:off x="4758251" y="2410288"/>
              <a:ext cx="187399" cy="237248"/>
            </a:xfrm>
            <a:custGeom>
              <a:avLst/>
              <a:gdLst/>
              <a:ahLst/>
              <a:cxnLst/>
              <a:rect l="l" t="t" r="r" b="b"/>
              <a:pathLst>
                <a:path w="10575" h="13388" extrusionOk="0">
                  <a:moveTo>
                    <a:pt x="5237" y="2375"/>
                  </a:moveTo>
                  <a:cubicBezTo>
                    <a:pt x="5838" y="2375"/>
                    <a:pt x="6338" y="2709"/>
                    <a:pt x="6572" y="3276"/>
                  </a:cubicBezTo>
                  <a:cubicBezTo>
                    <a:pt x="6838" y="3843"/>
                    <a:pt x="7005" y="5010"/>
                    <a:pt x="7005" y="6745"/>
                  </a:cubicBezTo>
                  <a:cubicBezTo>
                    <a:pt x="7039" y="7612"/>
                    <a:pt x="6972" y="8479"/>
                    <a:pt x="6805" y="9313"/>
                  </a:cubicBezTo>
                  <a:cubicBezTo>
                    <a:pt x="6738" y="9780"/>
                    <a:pt x="6538" y="10181"/>
                    <a:pt x="6205" y="10548"/>
                  </a:cubicBezTo>
                  <a:cubicBezTo>
                    <a:pt x="5971" y="10781"/>
                    <a:pt x="5604" y="10914"/>
                    <a:pt x="5271" y="10914"/>
                  </a:cubicBezTo>
                  <a:cubicBezTo>
                    <a:pt x="4704" y="10914"/>
                    <a:pt x="4203" y="10548"/>
                    <a:pt x="4003" y="10014"/>
                  </a:cubicBezTo>
                  <a:cubicBezTo>
                    <a:pt x="3736" y="9413"/>
                    <a:pt x="3569" y="8279"/>
                    <a:pt x="3569" y="6645"/>
                  </a:cubicBezTo>
                  <a:cubicBezTo>
                    <a:pt x="3569" y="5010"/>
                    <a:pt x="3703" y="3876"/>
                    <a:pt x="3970" y="3276"/>
                  </a:cubicBezTo>
                  <a:cubicBezTo>
                    <a:pt x="4137" y="2742"/>
                    <a:pt x="4670" y="2375"/>
                    <a:pt x="5237" y="2375"/>
                  </a:cubicBezTo>
                  <a:close/>
                  <a:moveTo>
                    <a:pt x="5646" y="0"/>
                  </a:moveTo>
                  <a:cubicBezTo>
                    <a:pt x="5554" y="0"/>
                    <a:pt x="5463" y="2"/>
                    <a:pt x="5371" y="7"/>
                  </a:cubicBezTo>
                  <a:cubicBezTo>
                    <a:pt x="5314" y="6"/>
                    <a:pt x="5259" y="5"/>
                    <a:pt x="5203" y="5"/>
                  </a:cubicBezTo>
                  <a:cubicBezTo>
                    <a:pt x="3486" y="5"/>
                    <a:pt x="2207" y="505"/>
                    <a:pt x="1335" y="1474"/>
                  </a:cubicBezTo>
                  <a:cubicBezTo>
                    <a:pt x="467" y="2442"/>
                    <a:pt x="0" y="4176"/>
                    <a:pt x="0" y="6645"/>
                  </a:cubicBezTo>
                  <a:cubicBezTo>
                    <a:pt x="0" y="7545"/>
                    <a:pt x="67" y="8479"/>
                    <a:pt x="234" y="9380"/>
                  </a:cubicBezTo>
                  <a:cubicBezTo>
                    <a:pt x="367" y="10081"/>
                    <a:pt x="601" y="10748"/>
                    <a:pt x="968" y="11348"/>
                  </a:cubicBezTo>
                  <a:cubicBezTo>
                    <a:pt x="1368" y="11982"/>
                    <a:pt x="1968" y="12516"/>
                    <a:pt x="2635" y="12849"/>
                  </a:cubicBezTo>
                  <a:cubicBezTo>
                    <a:pt x="3400" y="13216"/>
                    <a:pt x="4221" y="13387"/>
                    <a:pt x="5073" y="13387"/>
                  </a:cubicBezTo>
                  <a:cubicBezTo>
                    <a:pt x="5150" y="13387"/>
                    <a:pt x="5227" y="13386"/>
                    <a:pt x="5304" y="13383"/>
                  </a:cubicBezTo>
                  <a:cubicBezTo>
                    <a:pt x="7239" y="13383"/>
                    <a:pt x="8606" y="12849"/>
                    <a:pt x="9407" y="11748"/>
                  </a:cubicBezTo>
                  <a:cubicBezTo>
                    <a:pt x="10174" y="10648"/>
                    <a:pt x="10574" y="8913"/>
                    <a:pt x="10574" y="6578"/>
                  </a:cubicBezTo>
                  <a:cubicBezTo>
                    <a:pt x="10574" y="5577"/>
                    <a:pt x="10474" y="4543"/>
                    <a:pt x="10208" y="3576"/>
                  </a:cubicBezTo>
                  <a:cubicBezTo>
                    <a:pt x="10107" y="3109"/>
                    <a:pt x="9941" y="2642"/>
                    <a:pt x="9741" y="2242"/>
                  </a:cubicBezTo>
                  <a:cubicBezTo>
                    <a:pt x="9507" y="1841"/>
                    <a:pt x="9240" y="1474"/>
                    <a:pt x="8907" y="1141"/>
                  </a:cubicBezTo>
                  <a:cubicBezTo>
                    <a:pt x="8506" y="774"/>
                    <a:pt x="8039" y="507"/>
                    <a:pt x="7539" y="307"/>
                  </a:cubicBezTo>
                  <a:cubicBezTo>
                    <a:pt x="6926" y="103"/>
                    <a:pt x="6288" y="0"/>
                    <a:pt x="564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3" name="Google Shape;77;p15">
              <a:extLst>
                <a:ext uri="{FF2B5EF4-FFF2-40B4-BE49-F238E27FC236}">
                  <a16:creationId xmlns="" xmlns:a16="http://schemas.microsoft.com/office/drawing/2014/main" id="{6B03CBF8-BCD2-1D26-7876-458AFB5EAC63}"/>
                </a:ext>
              </a:extLst>
            </p:cNvPr>
            <p:cNvSpPr/>
            <p:nvPr/>
          </p:nvSpPr>
          <p:spPr>
            <a:xfrm>
              <a:off x="4965719" y="2410395"/>
              <a:ext cx="200406" cy="233508"/>
            </a:xfrm>
            <a:custGeom>
              <a:avLst/>
              <a:gdLst/>
              <a:ahLst/>
              <a:cxnLst/>
              <a:rect l="l" t="t" r="r" b="b"/>
              <a:pathLst>
                <a:path w="11309" h="13177" extrusionOk="0">
                  <a:moveTo>
                    <a:pt x="6539" y="3870"/>
                  </a:moveTo>
                  <a:lnTo>
                    <a:pt x="6539" y="7940"/>
                  </a:lnTo>
                  <a:lnTo>
                    <a:pt x="3103" y="7940"/>
                  </a:lnTo>
                  <a:lnTo>
                    <a:pt x="6539" y="3870"/>
                  </a:lnTo>
                  <a:close/>
                  <a:moveTo>
                    <a:pt x="6539" y="1"/>
                  </a:moveTo>
                  <a:lnTo>
                    <a:pt x="1" y="7773"/>
                  </a:lnTo>
                  <a:lnTo>
                    <a:pt x="1" y="10742"/>
                  </a:lnTo>
                  <a:lnTo>
                    <a:pt x="6539" y="10742"/>
                  </a:lnTo>
                  <a:lnTo>
                    <a:pt x="6539" y="13177"/>
                  </a:lnTo>
                  <a:lnTo>
                    <a:pt x="9674" y="13177"/>
                  </a:lnTo>
                  <a:lnTo>
                    <a:pt x="9674" y="10742"/>
                  </a:lnTo>
                  <a:lnTo>
                    <a:pt x="11309" y="10742"/>
                  </a:lnTo>
                  <a:lnTo>
                    <a:pt x="11309" y="7940"/>
                  </a:lnTo>
                  <a:lnTo>
                    <a:pt x="9674" y="7940"/>
                  </a:lnTo>
                  <a:lnTo>
                    <a:pt x="967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4" name="Google Shape;78;p15">
              <a:extLst>
                <a:ext uri="{FF2B5EF4-FFF2-40B4-BE49-F238E27FC236}">
                  <a16:creationId xmlns="" xmlns:a16="http://schemas.microsoft.com/office/drawing/2014/main" id="{56F41EFF-45ED-DA74-412D-DF31C9E75D18}"/>
                </a:ext>
              </a:extLst>
            </p:cNvPr>
            <p:cNvSpPr/>
            <p:nvPr/>
          </p:nvSpPr>
          <p:spPr>
            <a:xfrm>
              <a:off x="2472486" y="2145001"/>
              <a:ext cx="2908319" cy="767422"/>
            </a:xfrm>
            <a:custGeom>
              <a:avLst/>
              <a:gdLst/>
              <a:ahLst/>
              <a:cxnLst/>
              <a:rect l="l" t="t" r="r" b="b"/>
              <a:pathLst>
                <a:path w="164118" h="43306" extrusionOk="0">
                  <a:moveTo>
                    <a:pt x="23384" y="0"/>
                  </a:moveTo>
                  <a:cubicBezTo>
                    <a:pt x="14611" y="0"/>
                    <a:pt x="6705" y="5271"/>
                    <a:pt x="3369" y="13377"/>
                  </a:cubicBezTo>
                  <a:cubicBezTo>
                    <a:pt x="0" y="21449"/>
                    <a:pt x="1868" y="30756"/>
                    <a:pt x="8039" y="36960"/>
                  </a:cubicBezTo>
                  <a:cubicBezTo>
                    <a:pt x="12190" y="41110"/>
                    <a:pt x="17728" y="43305"/>
                    <a:pt x="23367" y="43305"/>
                  </a:cubicBezTo>
                  <a:cubicBezTo>
                    <a:pt x="26157" y="43305"/>
                    <a:pt x="28973" y="42768"/>
                    <a:pt x="31656" y="41663"/>
                  </a:cubicBezTo>
                  <a:cubicBezTo>
                    <a:pt x="39729" y="38328"/>
                    <a:pt x="44999" y="30422"/>
                    <a:pt x="44999" y="21649"/>
                  </a:cubicBezTo>
                  <a:cubicBezTo>
                    <a:pt x="44999" y="12009"/>
                    <a:pt x="52838" y="4170"/>
                    <a:pt x="62478" y="4170"/>
                  </a:cubicBezTo>
                  <a:cubicBezTo>
                    <a:pt x="72152" y="4170"/>
                    <a:pt x="79991" y="12009"/>
                    <a:pt x="79991" y="21649"/>
                  </a:cubicBezTo>
                  <a:cubicBezTo>
                    <a:pt x="79991" y="33624"/>
                    <a:pt x="89664" y="43298"/>
                    <a:pt x="101639" y="43298"/>
                  </a:cubicBezTo>
                  <a:cubicBezTo>
                    <a:pt x="113581" y="43298"/>
                    <a:pt x="123288" y="33624"/>
                    <a:pt x="123288" y="21649"/>
                  </a:cubicBezTo>
                  <a:cubicBezTo>
                    <a:pt x="123288" y="14577"/>
                    <a:pt x="127558" y="8206"/>
                    <a:pt x="134063" y="5504"/>
                  </a:cubicBezTo>
                  <a:cubicBezTo>
                    <a:pt x="136224" y="4611"/>
                    <a:pt x="138494" y="4177"/>
                    <a:pt x="140746" y="4177"/>
                  </a:cubicBezTo>
                  <a:cubicBezTo>
                    <a:pt x="145307" y="4177"/>
                    <a:pt x="149793" y="5957"/>
                    <a:pt x="153143" y="9307"/>
                  </a:cubicBezTo>
                  <a:cubicBezTo>
                    <a:pt x="158146" y="14311"/>
                    <a:pt x="159614" y="21816"/>
                    <a:pt x="156912" y="28354"/>
                  </a:cubicBezTo>
                  <a:cubicBezTo>
                    <a:pt x="154210" y="34892"/>
                    <a:pt x="147839" y="39128"/>
                    <a:pt x="140767" y="39128"/>
                  </a:cubicBezTo>
                  <a:cubicBezTo>
                    <a:pt x="137999" y="39128"/>
                    <a:pt x="137999" y="43298"/>
                    <a:pt x="140767" y="43298"/>
                  </a:cubicBezTo>
                  <a:cubicBezTo>
                    <a:pt x="149540" y="43298"/>
                    <a:pt x="157413" y="38027"/>
                    <a:pt x="160782" y="29955"/>
                  </a:cubicBezTo>
                  <a:cubicBezTo>
                    <a:pt x="164117" y="21849"/>
                    <a:pt x="162283" y="12543"/>
                    <a:pt x="156078" y="6338"/>
                  </a:cubicBezTo>
                  <a:cubicBezTo>
                    <a:pt x="151953" y="2212"/>
                    <a:pt x="146411" y="10"/>
                    <a:pt x="140778" y="10"/>
                  </a:cubicBezTo>
                  <a:cubicBezTo>
                    <a:pt x="137985" y="10"/>
                    <a:pt x="135170" y="551"/>
                    <a:pt x="132495" y="1668"/>
                  </a:cubicBezTo>
                  <a:cubicBezTo>
                    <a:pt x="124389" y="5004"/>
                    <a:pt x="119119" y="12910"/>
                    <a:pt x="119119" y="21649"/>
                  </a:cubicBezTo>
                  <a:cubicBezTo>
                    <a:pt x="119119" y="31323"/>
                    <a:pt x="111280" y="39128"/>
                    <a:pt x="101639" y="39128"/>
                  </a:cubicBezTo>
                  <a:cubicBezTo>
                    <a:pt x="91999" y="39128"/>
                    <a:pt x="84160" y="31323"/>
                    <a:pt x="84160" y="21649"/>
                  </a:cubicBezTo>
                  <a:cubicBezTo>
                    <a:pt x="84160" y="9707"/>
                    <a:pt x="74453" y="0"/>
                    <a:pt x="62511" y="0"/>
                  </a:cubicBezTo>
                  <a:cubicBezTo>
                    <a:pt x="50536" y="0"/>
                    <a:pt x="40863" y="9707"/>
                    <a:pt x="40863" y="21649"/>
                  </a:cubicBezTo>
                  <a:cubicBezTo>
                    <a:pt x="40863" y="28721"/>
                    <a:pt x="36593" y="35092"/>
                    <a:pt x="30055" y="37794"/>
                  </a:cubicBezTo>
                  <a:cubicBezTo>
                    <a:pt x="27882" y="38703"/>
                    <a:pt x="25602" y="39144"/>
                    <a:pt x="23342" y="39144"/>
                  </a:cubicBezTo>
                  <a:cubicBezTo>
                    <a:pt x="18804" y="39144"/>
                    <a:pt x="14348" y="37365"/>
                    <a:pt x="11008" y="34025"/>
                  </a:cubicBezTo>
                  <a:cubicBezTo>
                    <a:pt x="6004" y="29021"/>
                    <a:pt x="4503" y="21516"/>
                    <a:pt x="7205" y="14978"/>
                  </a:cubicBezTo>
                  <a:cubicBezTo>
                    <a:pt x="9907" y="8440"/>
                    <a:pt x="16312" y="4170"/>
                    <a:pt x="23384" y="4170"/>
                  </a:cubicBezTo>
                  <a:cubicBezTo>
                    <a:pt x="24518" y="4170"/>
                    <a:pt x="25452" y="3236"/>
                    <a:pt x="25452" y="2102"/>
                  </a:cubicBezTo>
                  <a:cubicBezTo>
                    <a:pt x="25452" y="934"/>
                    <a:pt x="24518" y="0"/>
                    <a:pt x="2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5" name="Google Shape;79;p15">
              <a:extLst>
                <a:ext uri="{FF2B5EF4-FFF2-40B4-BE49-F238E27FC236}">
                  <a16:creationId xmlns="" xmlns:a16="http://schemas.microsoft.com/office/drawing/2014/main" id="{1C0F3A59-202C-D261-D9FA-2A089258F1ED}"/>
                </a:ext>
              </a:extLst>
            </p:cNvPr>
            <p:cNvSpPr/>
            <p:nvPr/>
          </p:nvSpPr>
          <p:spPr>
            <a:xfrm>
              <a:off x="3029290" y="3967335"/>
              <a:ext cx="106414" cy="128884"/>
            </a:xfrm>
            <a:custGeom>
              <a:avLst/>
              <a:gdLst/>
              <a:ahLst/>
              <a:cxnLst/>
              <a:rect l="l" t="t" r="r" b="b"/>
              <a:pathLst>
                <a:path w="6005" h="7273" extrusionOk="0">
                  <a:moveTo>
                    <a:pt x="3003" y="1"/>
                  </a:moveTo>
                  <a:lnTo>
                    <a:pt x="1" y="6605"/>
                  </a:lnTo>
                  <a:lnTo>
                    <a:pt x="3003" y="7272"/>
                  </a:lnTo>
                  <a:lnTo>
                    <a:pt x="6005" y="668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6" name="Google Shape;80;p15">
              <a:extLst>
                <a:ext uri="{FF2B5EF4-FFF2-40B4-BE49-F238E27FC236}">
                  <a16:creationId xmlns="" xmlns:a16="http://schemas.microsoft.com/office/drawing/2014/main" id="{46A869C7-70A1-81A8-808A-E766F994AE6C}"/>
                </a:ext>
              </a:extLst>
            </p:cNvPr>
            <p:cNvSpPr/>
            <p:nvPr/>
          </p:nvSpPr>
          <p:spPr>
            <a:xfrm>
              <a:off x="3121506" y="2315238"/>
              <a:ext cx="189756" cy="440400"/>
            </a:xfrm>
            <a:custGeom>
              <a:avLst/>
              <a:gdLst/>
              <a:ahLst/>
              <a:cxnLst/>
              <a:rect l="l" t="t" r="r" b="b"/>
              <a:pathLst>
                <a:path w="10708" h="24852" extrusionOk="0">
                  <a:moveTo>
                    <a:pt x="6738" y="0"/>
                  </a:moveTo>
                  <a:cubicBezTo>
                    <a:pt x="5538" y="1935"/>
                    <a:pt x="4504" y="3903"/>
                    <a:pt x="3503" y="5904"/>
                  </a:cubicBezTo>
                  <a:cubicBezTo>
                    <a:pt x="2469" y="7906"/>
                    <a:pt x="1568" y="10007"/>
                    <a:pt x="768" y="12142"/>
                  </a:cubicBezTo>
                  <a:cubicBezTo>
                    <a:pt x="534" y="12676"/>
                    <a:pt x="367" y="13243"/>
                    <a:pt x="200" y="13810"/>
                  </a:cubicBezTo>
                  <a:lnTo>
                    <a:pt x="134" y="13977"/>
                  </a:lnTo>
                  <a:cubicBezTo>
                    <a:pt x="100" y="14044"/>
                    <a:pt x="67" y="14110"/>
                    <a:pt x="67" y="14177"/>
                  </a:cubicBezTo>
                  <a:cubicBezTo>
                    <a:pt x="67" y="14310"/>
                    <a:pt x="34" y="14444"/>
                    <a:pt x="0" y="14611"/>
                  </a:cubicBezTo>
                  <a:cubicBezTo>
                    <a:pt x="0" y="14844"/>
                    <a:pt x="0" y="15111"/>
                    <a:pt x="0" y="15344"/>
                  </a:cubicBezTo>
                  <a:cubicBezTo>
                    <a:pt x="34" y="15778"/>
                    <a:pt x="134" y="16212"/>
                    <a:pt x="234" y="16612"/>
                  </a:cubicBezTo>
                  <a:cubicBezTo>
                    <a:pt x="667" y="17846"/>
                    <a:pt x="1335" y="19014"/>
                    <a:pt x="2169" y="20048"/>
                  </a:cubicBezTo>
                  <a:cubicBezTo>
                    <a:pt x="3636" y="21849"/>
                    <a:pt x="5304" y="23450"/>
                    <a:pt x="7172" y="24851"/>
                  </a:cubicBezTo>
                  <a:lnTo>
                    <a:pt x="8773" y="23183"/>
                  </a:lnTo>
                  <a:cubicBezTo>
                    <a:pt x="7439" y="21549"/>
                    <a:pt x="6238" y="19814"/>
                    <a:pt x="5137" y="18013"/>
                  </a:cubicBezTo>
                  <a:cubicBezTo>
                    <a:pt x="4904" y="17613"/>
                    <a:pt x="4704" y="17179"/>
                    <a:pt x="4504" y="16745"/>
                  </a:cubicBezTo>
                  <a:cubicBezTo>
                    <a:pt x="4337" y="16379"/>
                    <a:pt x="4203" y="15978"/>
                    <a:pt x="4137" y="15611"/>
                  </a:cubicBezTo>
                  <a:cubicBezTo>
                    <a:pt x="4103" y="15478"/>
                    <a:pt x="4103" y="15344"/>
                    <a:pt x="4137" y="15244"/>
                  </a:cubicBezTo>
                  <a:lnTo>
                    <a:pt x="4137" y="15178"/>
                  </a:lnTo>
                  <a:cubicBezTo>
                    <a:pt x="4303" y="14711"/>
                    <a:pt x="4504" y="14244"/>
                    <a:pt x="4737" y="13743"/>
                  </a:cubicBezTo>
                  <a:cubicBezTo>
                    <a:pt x="5571" y="11842"/>
                    <a:pt x="6572" y="9941"/>
                    <a:pt x="7572" y="8039"/>
                  </a:cubicBezTo>
                  <a:cubicBezTo>
                    <a:pt x="8606" y="6138"/>
                    <a:pt x="9641" y="4237"/>
                    <a:pt x="10708" y="2402"/>
                  </a:cubicBezTo>
                  <a:lnTo>
                    <a:pt x="6738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7" name="Google Shape;81;p15">
              <a:extLst>
                <a:ext uri="{FF2B5EF4-FFF2-40B4-BE49-F238E27FC236}">
                  <a16:creationId xmlns="" xmlns:a16="http://schemas.microsoft.com/office/drawing/2014/main" id="{D880D080-2963-ED27-F1B1-258629702535}"/>
                </a:ext>
              </a:extLst>
            </p:cNvPr>
            <p:cNvSpPr/>
            <p:nvPr/>
          </p:nvSpPr>
          <p:spPr>
            <a:xfrm>
              <a:off x="3238548" y="2716580"/>
              <a:ext cx="65621" cy="66223"/>
            </a:xfrm>
            <a:custGeom>
              <a:avLst/>
              <a:gdLst/>
              <a:ahLst/>
              <a:cxnLst/>
              <a:rect l="l" t="t" r="r" b="b"/>
              <a:pathLst>
                <a:path w="3703" h="3737" extrusionOk="0">
                  <a:moveTo>
                    <a:pt x="1568" y="1"/>
                  </a:moveTo>
                  <a:lnTo>
                    <a:pt x="0" y="1568"/>
                  </a:lnTo>
                  <a:cubicBezTo>
                    <a:pt x="334" y="3036"/>
                    <a:pt x="1901" y="3737"/>
                    <a:pt x="1901" y="3737"/>
                  </a:cubicBezTo>
                  <a:lnTo>
                    <a:pt x="3703" y="70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8" name="Google Shape;82;p15">
              <a:extLst>
                <a:ext uri="{FF2B5EF4-FFF2-40B4-BE49-F238E27FC236}">
                  <a16:creationId xmlns="" xmlns:a16="http://schemas.microsoft.com/office/drawing/2014/main" id="{AE0D22B1-CA98-7B0A-E246-660C52B5BF74}"/>
                </a:ext>
              </a:extLst>
            </p:cNvPr>
            <p:cNvSpPr/>
            <p:nvPr/>
          </p:nvSpPr>
          <p:spPr>
            <a:xfrm>
              <a:off x="3272234" y="2729002"/>
              <a:ext cx="83962" cy="62077"/>
            </a:xfrm>
            <a:custGeom>
              <a:avLst/>
              <a:gdLst/>
              <a:ahLst/>
              <a:cxnLst/>
              <a:rect l="l" t="t" r="r" b="b"/>
              <a:pathLst>
                <a:path w="4738" h="3503" extrusionOk="0">
                  <a:moveTo>
                    <a:pt x="1802" y="0"/>
                  </a:moveTo>
                  <a:lnTo>
                    <a:pt x="0" y="3036"/>
                  </a:lnTo>
                  <a:lnTo>
                    <a:pt x="2669" y="3503"/>
                  </a:lnTo>
                  <a:lnTo>
                    <a:pt x="4737" y="1168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9" name="Google Shape;83;p15">
              <a:extLst>
                <a:ext uri="{FF2B5EF4-FFF2-40B4-BE49-F238E27FC236}">
                  <a16:creationId xmlns="" xmlns:a16="http://schemas.microsoft.com/office/drawing/2014/main" id="{2148FA54-6D37-B554-72D1-477EF2B6A786}"/>
                </a:ext>
              </a:extLst>
            </p:cNvPr>
            <p:cNvSpPr/>
            <p:nvPr/>
          </p:nvSpPr>
          <p:spPr>
            <a:xfrm>
              <a:off x="3359116" y="2123135"/>
              <a:ext cx="165531" cy="179123"/>
            </a:xfrm>
            <a:custGeom>
              <a:avLst/>
              <a:gdLst/>
              <a:ahLst/>
              <a:cxnLst/>
              <a:rect l="l" t="t" r="r" b="b"/>
              <a:pathLst>
                <a:path w="9341" h="10108" extrusionOk="0">
                  <a:moveTo>
                    <a:pt x="668" y="0"/>
                  </a:moveTo>
                  <a:cubicBezTo>
                    <a:pt x="1102" y="2235"/>
                    <a:pt x="1569" y="6338"/>
                    <a:pt x="1" y="7839"/>
                  </a:cubicBezTo>
                  <a:cubicBezTo>
                    <a:pt x="1" y="7839"/>
                    <a:pt x="601" y="10107"/>
                    <a:pt x="4771" y="10107"/>
                  </a:cubicBezTo>
                  <a:cubicBezTo>
                    <a:pt x="9341" y="10107"/>
                    <a:pt x="6973" y="7839"/>
                    <a:pt x="6973" y="7839"/>
                  </a:cubicBezTo>
                  <a:cubicBezTo>
                    <a:pt x="4471" y="7239"/>
                    <a:pt x="4537" y="5404"/>
                    <a:pt x="4971" y="3669"/>
                  </a:cubicBezTo>
                  <a:lnTo>
                    <a:pt x="668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0" name="Google Shape;84;p15">
              <a:extLst>
                <a:ext uri="{FF2B5EF4-FFF2-40B4-BE49-F238E27FC236}">
                  <a16:creationId xmlns="" xmlns:a16="http://schemas.microsoft.com/office/drawing/2014/main" id="{254569DD-4E0C-1F2C-CC00-51C4043C7B1A}"/>
                </a:ext>
              </a:extLst>
            </p:cNvPr>
            <p:cNvSpPr/>
            <p:nvPr/>
          </p:nvSpPr>
          <p:spPr>
            <a:xfrm>
              <a:off x="3335477" y="2247972"/>
              <a:ext cx="163759" cy="24721"/>
            </a:xfrm>
            <a:custGeom>
              <a:avLst/>
              <a:gdLst/>
              <a:ahLst/>
              <a:cxnLst/>
              <a:rect l="l" t="t" r="r" b="b"/>
              <a:pathLst>
                <a:path w="9241" h="1395" extrusionOk="0">
                  <a:moveTo>
                    <a:pt x="4610" y="1"/>
                  </a:moveTo>
                  <a:cubicBezTo>
                    <a:pt x="2954" y="1"/>
                    <a:pt x="1249" y="97"/>
                    <a:pt x="768" y="194"/>
                  </a:cubicBezTo>
                  <a:cubicBezTo>
                    <a:pt x="1" y="360"/>
                    <a:pt x="368" y="894"/>
                    <a:pt x="701" y="1294"/>
                  </a:cubicBezTo>
                  <a:lnTo>
                    <a:pt x="8807" y="1394"/>
                  </a:lnTo>
                  <a:cubicBezTo>
                    <a:pt x="8807" y="1394"/>
                    <a:pt x="9241" y="494"/>
                    <a:pt x="7673" y="194"/>
                  </a:cubicBezTo>
                  <a:cubicBezTo>
                    <a:pt x="7010" y="53"/>
                    <a:pt x="5823" y="1"/>
                    <a:pt x="4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1" name="Google Shape;85;p15">
              <a:extLst>
                <a:ext uri="{FF2B5EF4-FFF2-40B4-BE49-F238E27FC236}">
                  <a16:creationId xmlns="" xmlns:a16="http://schemas.microsoft.com/office/drawing/2014/main" id="{CD530117-FF6D-03C0-62AD-A310DE323643}"/>
                </a:ext>
              </a:extLst>
            </p:cNvPr>
            <p:cNvSpPr/>
            <p:nvPr/>
          </p:nvSpPr>
          <p:spPr>
            <a:xfrm>
              <a:off x="3500400" y="2091203"/>
              <a:ext cx="488282" cy="266611"/>
            </a:xfrm>
            <a:custGeom>
              <a:avLst/>
              <a:gdLst/>
              <a:ahLst/>
              <a:cxnLst/>
              <a:rect l="l" t="t" r="r" b="b"/>
              <a:pathLst>
                <a:path w="27554" h="15045" extrusionOk="0">
                  <a:moveTo>
                    <a:pt x="26019" y="1"/>
                  </a:moveTo>
                  <a:lnTo>
                    <a:pt x="19948" y="4371"/>
                  </a:lnTo>
                  <a:cubicBezTo>
                    <a:pt x="18980" y="5071"/>
                    <a:pt x="17946" y="5772"/>
                    <a:pt x="16979" y="6439"/>
                  </a:cubicBezTo>
                  <a:cubicBezTo>
                    <a:pt x="16479" y="6772"/>
                    <a:pt x="15978" y="7072"/>
                    <a:pt x="15511" y="7339"/>
                  </a:cubicBezTo>
                  <a:cubicBezTo>
                    <a:pt x="15311" y="7473"/>
                    <a:pt x="15111" y="7573"/>
                    <a:pt x="14911" y="7640"/>
                  </a:cubicBezTo>
                  <a:cubicBezTo>
                    <a:pt x="14644" y="7740"/>
                    <a:pt x="14411" y="7840"/>
                    <a:pt x="14144" y="7906"/>
                  </a:cubicBezTo>
                  <a:cubicBezTo>
                    <a:pt x="11875" y="8607"/>
                    <a:pt x="9574" y="9141"/>
                    <a:pt x="7239" y="9474"/>
                  </a:cubicBezTo>
                  <a:cubicBezTo>
                    <a:pt x="4837" y="9841"/>
                    <a:pt x="2402" y="10141"/>
                    <a:pt x="0" y="10408"/>
                  </a:cubicBezTo>
                  <a:lnTo>
                    <a:pt x="401" y="15045"/>
                  </a:lnTo>
                  <a:cubicBezTo>
                    <a:pt x="2936" y="14811"/>
                    <a:pt x="5504" y="14478"/>
                    <a:pt x="8039" y="13977"/>
                  </a:cubicBezTo>
                  <a:cubicBezTo>
                    <a:pt x="9307" y="13744"/>
                    <a:pt x="10574" y="13477"/>
                    <a:pt x="11842" y="13144"/>
                  </a:cubicBezTo>
                  <a:cubicBezTo>
                    <a:pt x="13143" y="12810"/>
                    <a:pt x="14411" y="12376"/>
                    <a:pt x="15645" y="11876"/>
                  </a:cubicBezTo>
                  <a:cubicBezTo>
                    <a:pt x="15978" y="11776"/>
                    <a:pt x="16312" y="11609"/>
                    <a:pt x="16612" y="11476"/>
                  </a:cubicBezTo>
                  <a:cubicBezTo>
                    <a:pt x="16979" y="11275"/>
                    <a:pt x="17313" y="11075"/>
                    <a:pt x="17646" y="10842"/>
                  </a:cubicBezTo>
                  <a:cubicBezTo>
                    <a:pt x="18280" y="10475"/>
                    <a:pt x="18780" y="10075"/>
                    <a:pt x="19281" y="9641"/>
                  </a:cubicBezTo>
                  <a:cubicBezTo>
                    <a:pt x="20315" y="8807"/>
                    <a:pt x="21282" y="7973"/>
                    <a:pt x="22216" y="7106"/>
                  </a:cubicBezTo>
                  <a:cubicBezTo>
                    <a:pt x="24084" y="5405"/>
                    <a:pt x="25852" y="3603"/>
                    <a:pt x="27553" y="1735"/>
                  </a:cubicBezTo>
                  <a:lnTo>
                    <a:pt x="26019" y="1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2" name="Google Shape;86;p15">
              <a:extLst>
                <a:ext uri="{FF2B5EF4-FFF2-40B4-BE49-F238E27FC236}">
                  <a16:creationId xmlns="" xmlns:a16="http://schemas.microsoft.com/office/drawing/2014/main" id="{DEF785E5-D2CE-0150-0702-56EC857CF9C1}"/>
                </a:ext>
              </a:extLst>
            </p:cNvPr>
            <p:cNvSpPr/>
            <p:nvPr/>
          </p:nvSpPr>
          <p:spPr>
            <a:xfrm>
              <a:off x="3125635" y="2272798"/>
              <a:ext cx="223656" cy="293671"/>
            </a:xfrm>
            <a:custGeom>
              <a:avLst/>
              <a:gdLst/>
              <a:ahLst/>
              <a:cxnLst/>
              <a:rect l="l" t="t" r="r" b="b"/>
              <a:pathLst>
                <a:path w="12621" h="16572" extrusionOk="0">
                  <a:moveTo>
                    <a:pt x="8476" y="1"/>
                  </a:moveTo>
                  <a:cubicBezTo>
                    <a:pt x="8217" y="1"/>
                    <a:pt x="7948" y="31"/>
                    <a:pt x="7673" y="93"/>
                  </a:cubicBezTo>
                  <a:cubicBezTo>
                    <a:pt x="4804" y="761"/>
                    <a:pt x="1" y="15004"/>
                    <a:pt x="1" y="15004"/>
                  </a:cubicBezTo>
                  <a:lnTo>
                    <a:pt x="4671" y="16572"/>
                  </a:lnTo>
                  <a:cubicBezTo>
                    <a:pt x="4671" y="16572"/>
                    <a:pt x="9474" y="9467"/>
                    <a:pt x="11109" y="6064"/>
                  </a:cubicBezTo>
                  <a:cubicBezTo>
                    <a:pt x="12620" y="2800"/>
                    <a:pt x="10981" y="1"/>
                    <a:pt x="8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3" name="Google Shape;87;p15">
              <a:extLst>
                <a:ext uri="{FF2B5EF4-FFF2-40B4-BE49-F238E27FC236}">
                  <a16:creationId xmlns="" xmlns:a16="http://schemas.microsoft.com/office/drawing/2014/main" id="{4D778071-0403-2FDC-16CF-CE9A924A2C6C}"/>
                </a:ext>
              </a:extLst>
            </p:cNvPr>
            <p:cNvSpPr/>
            <p:nvPr/>
          </p:nvSpPr>
          <p:spPr>
            <a:xfrm>
              <a:off x="3108499" y="2526851"/>
              <a:ext cx="114690" cy="73719"/>
            </a:xfrm>
            <a:custGeom>
              <a:avLst/>
              <a:gdLst/>
              <a:ahLst/>
              <a:cxnLst/>
              <a:rect l="l" t="t" r="r" b="b"/>
              <a:pathLst>
                <a:path w="6472" h="4160" extrusionOk="0">
                  <a:moveTo>
                    <a:pt x="834" y="0"/>
                  </a:moveTo>
                  <a:cubicBezTo>
                    <a:pt x="467" y="534"/>
                    <a:pt x="0" y="2468"/>
                    <a:pt x="301" y="3036"/>
                  </a:cubicBezTo>
                  <a:cubicBezTo>
                    <a:pt x="577" y="3506"/>
                    <a:pt x="3562" y="4160"/>
                    <a:pt x="4896" y="4160"/>
                  </a:cubicBezTo>
                  <a:cubicBezTo>
                    <a:pt x="5170" y="4160"/>
                    <a:pt x="5374" y="4132"/>
                    <a:pt x="5471" y="4070"/>
                  </a:cubicBezTo>
                  <a:cubicBezTo>
                    <a:pt x="6038" y="3736"/>
                    <a:pt x="6472" y="1534"/>
                    <a:pt x="6472" y="1534"/>
                  </a:cubicBezTo>
                  <a:cubicBezTo>
                    <a:pt x="6472" y="1534"/>
                    <a:pt x="1868" y="667"/>
                    <a:pt x="8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4" name="Google Shape;88;p15">
              <a:extLst>
                <a:ext uri="{FF2B5EF4-FFF2-40B4-BE49-F238E27FC236}">
                  <a16:creationId xmlns="" xmlns:a16="http://schemas.microsoft.com/office/drawing/2014/main" id="{94C1E9F4-02D3-64E0-1BFB-A68C3E7489C9}"/>
                </a:ext>
              </a:extLst>
            </p:cNvPr>
            <p:cNvSpPr/>
            <p:nvPr/>
          </p:nvSpPr>
          <p:spPr>
            <a:xfrm>
              <a:off x="3108499" y="2526851"/>
              <a:ext cx="114690" cy="73719"/>
            </a:xfrm>
            <a:custGeom>
              <a:avLst/>
              <a:gdLst/>
              <a:ahLst/>
              <a:cxnLst/>
              <a:rect l="l" t="t" r="r" b="b"/>
              <a:pathLst>
                <a:path w="6472" h="4160" extrusionOk="0">
                  <a:moveTo>
                    <a:pt x="834" y="0"/>
                  </a:moveTo>
                  <a:cubicBezTo>
                    <a:pt x="467" y="534"/>
                    <a:pt x="0" y="2468"/>
                    <a:pt x="301" y="3036"/>
                  </a:cubicBezTo>
                  <a:cubicBezTo>
                    <a:pt x="577" y="3506"/>
                    <a:pt x="3562" y="4160"/>
                    <a:pt x="4896" y="4160"/>
                  </a:cubicBezTo>
                  <a:cubicBezTo>
                    <a:pt x="5170" y="4160"/>
                    <a:pt x="5374" y="4132"/>
                    <a:pt x="5471" y="4070"/>
                  </a:cubicBezTo>
                  <a:cubicBezTo>
                    <a:pt x="6038" y="3736"/>
                    <a:pt x="6472" y="1534"/>
                    <a:pt x="6472" y="1534"/>
                  </a:cubicBezTo>
                  <a:cubicBezTo>
                    <a:pt x="6472" y="1534"/>
                    <a:pt x="1868" y="667"/>
                    <a:pt x="8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5" name="Google Shape;89;p15">
              <a:extLst>
                <a:ext uri="{FF2B5EF4-FFF2-40B4-BE49-F238E27FC236}">
                  <a16:creationId xmlns="" xmlns:a16="http://schemas.microsoft.com/office/drawing/2014/main" id="{2CF49BE7-56F2-2457-027B-6BE2E69A7FC4}"/>
                </a:ext>
              </a:extLst>
            </p:cNvPr>
            <p:cNvSpPr/>
            <p:nvPr/>
          </p:nvSpPr>
          <p:spPr>
            <a:xfrm>
              <a:off x="3261584" y="2260252"/>
              <a:ext cx="361790" cy="485925"/>
            </a:xfrm>
            <a:custGeom>
              <a:avLst/>
              <a:gdLst/>
              <a:ahLst/>
              <a:cxnLst/>
              <a:rect l="l" t="t" r="r" b="b"/>
              <a:pathLst>
                <a:path w="20416" h="27421" extrusionOk="0">
                  <a:moveTo>
                    <a:pt x="8978" y="1"/>
                  </a:moveTo>
                  <a:cubicBezTo>
                    <a:pt x="7815" y="1"/>
                    <a:pt x="6656" y="34"/>
                    <a:pt x="5505" y="101"/>
                  </a:cubicBezTo>
                  <a:cubicBezTo>
                    <a:pt x="3637" y="201"/>
                    <a:pt x="1836" y="435"/>
                    <a:pt x="1" y="801"/>
                  </a:cubicBezTo>
                  <a:cubicBezTo>
                    <a:pt x="2436" y="12643"/>
                    <a:pt x="868" y="24919"/>
                    <a:pt x="968" y="27421"/>
                  </a:cubicBezTo>
                  <a:lnTo>
                    <a:pt x="17347" y="27421"/>
                  </a:lnTo>
                  <a:cubicBezTo>
                    <a:pt x="20416" y="4638"/>
                    <a:pt x="17180" y="968"/>
                    <a:pt x="17180" y="968"/>
                  </a:cubicBezTo>
                  <a:cubicBezTo>
                    <a:pt x="15612" y="535"/>
                    <a:pt x="14044" y="268"/>
                    <a:pt x="12477" y="101"/>
                  </a:cubicBezTo>
                  <a:cubicBezTo>
                    <a:pt x="11309" y="34"/>
                    <a:pt x="10142" y="1"/>
                    <a:pt x="8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6" name="Google Shape;90;p15">
              <a:extLst>
                <a:ext uri="{FF2B5EF4-FFF2-40B4-BE49-F238E27FC236}">
                  <a16:creationId xmlns="" xmlns:a16="http://schemas.microsoft.com/office/drawing/2014/main" id="{F2FDBD9B-06C6-7544-AAE6-F34B4818E09D}"/>
                </a:ext>
              </a:extLst>
            </p:cNvPr>
            <p:cNvSpPr/>
            <p:nvPr/>
          </p:nvSpPr>
          <p:spPr>
            <a:xfrm>
              <a:off x="3421261" y="2229526"/>
              <a:ext cx="354613" cy="149263"/>
            </a:xfrm>
            <a:custGeom>
              <a:avLst/>
              <a:gdLst/>
              <a:ahLst/>
              <a:cxnLst/>
              <a:rect l="l" t="t" r="r" b="b"/>
              <a:pathLst>
                <a:path w="20011" h="8423" extrusionOk="0">
                  <a:moveTo>
                    <a:pt x="17676" y="0"/>
                  </a:moveTo>
                  <a:cubicBezTo>
                    <a:pt x="17676" y="0"/>
                    <a:pt x="8752" y="1837"/>
                    <a:pt x="4866" y="1837"/>
                  </a:cubicBezTo>
                  <a:cubicBezTo>
                    <a:pt x="4798" y="1837"/>
                    <a:pt x="4731" y="1836"/>
                    <a:pt x="4666" y="1835"/>
                  </a:cubicBezTo>
                  <a:cubicBezTo>
                    <a:pt x="4602" y="1834"/>
                    <a:pt x="4538" y="1833"/>
                    <a:pt x="4475" y="1833"/>
                  </a:cubicBezTo>
                  <a:cubicBezTo>
                    <a:pt x="1" y="1833"/>
                    <a:pt x="161" y="5303"/>
                    <a:pt x="2365" y="7572"/>
                  </a:cubicBezTo>
                  <a:cubicBezTo>
                    <a:pt x="2952" y="8180"/>
                    <a:pt x="4010" y="8422"/>
                    <a:pt x="5327" y="8422"/>
                  </a:cubicBezTo>
                  <a:cubicBezTo>
                    <a:pt x="10596" y="8422"/>
                    <a:pt x="20011" y="4537"/>
                    <a:pt x="20011" y="4537"/>
                  </a:cubicBezTo>
                  <a:lnTo>
                    <a:pt x="176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7" name="Google Shape;91;p15">
              <a:extLst>
                <a:ext uri="{FF2B5EF4-FFF2-40B4-BE49-F238E27FC236}">
                  <a16:creationId xmlns="" xmlns:a16="http://schemas.microsoft.com/office/drawing/2014/main" id="{E19C2875-EBD6-9D94-DF5E-3CCA9A5D33F0}"/>
                </a:ext>
              </a:extLst>
            </p:cNvPr>
            <p:cNvSpPr/>
            <p:nvPr/>
          </p:nvSpPr>
          <p:spPr>
            <a:xfrm>
              <a:off x="3721459" y="2211221"/>
              <a:ext cx="95782" cy="109940"/>
            </a:xfrm>
            <a:custGeom>
              <a:avLst/>
              <a:gdLst/>
              <a:ahLst/>
              <a:cxnLst/>
              <a:rect l="l" t="t" r="r" b="b"/>
              <a:pathLst>
                <a:path w="5405" h="6204" extrusionOk="0">
                  <a:moveTo>
                    <a:pt x="2361" y="1"/>
                  </a:moveTo>
                  <a:cubicBezTo>
                    <a:pt x="1591" y="1"/>
                    <a:pt x="1" y="933"/>
                    <a:pt x="1" y="933"/>
                  </a:cubicBezTo>
                  <a:cubicBezTo>
                    <a:pt x="1" y="933"/>
                    <a:pt x="2336" y="5003"/>
                    <a:pt x="2536" y="6204"/>
                  </a:cubicBezTo>
                  <a:cubicBezTo>
                    <a:pt x="3170" y="6137"/>
                    <a:pt x="4938" y="5236"/>
                    <a:pt x="5171" y="4603"/>
                  </a:cubicBezTo>
                  <a:cubicBezTo>
                    <a:pt x="5405" y="4002"/>
                    <a:pt x="3203" y="233"/>
                    <a:pt x="2569" y="33"/>
                  </a:cubicBezTo>
                  <a:cubicBezTo>
                    <a:pt x="2510" y="11"/>
                    <a:pt x="2440" y="1"/>
                    <a:pt x="23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8" name="Google Shape;92;p15">
              <a:extLst>
                <a:ext uri="{FF2B5EF4-FFF2-40B4-BE49-F238E27FC236}">
                  <a16:creationId xmlns="" xmlns:a16="http://schemas.microsoft.com/office/drawing/2014/main" id="{00240392-EE3E-FB3F-3FD9-E7E31516AA32}"/>
                </a:ext>
              </a:extLst>
            </p:cNvPr>
            <p:cNvSpPr/>
            <p:nvPr/>
          </p:nvSpPr>
          <p:spPr>
            <a:xfrm>
              <a:off x="3721459" y="2211221"/>
              <a:ext cx="95782" cy="109940"/>
            </a:xfrm>
            <a:custGeom>
              <a:avLst/>
              <a:gdLst/>
              <a:ahLst/>
              <a:cxnLst/>
              <a:rect l="l" t="t" r="r" b="b"/>
              <a:pathLst>
                <a:path w="5405" h="6204" extrusionOk="0">
                  <a:moveTo>
                    <a:pt x="2361" y="1"/>
                  </a:moveTo>
                  <a:cubicBezTo>
                    <a:pt x="1591" y="1"/>
                    <a:pt x="1" y="933"/>
                    <a:pt x="1" y="933"/>
                  </a:cubicBezTo>
                  <a:cubicBezTo>
                    <a:pt x="1" y="933"/>
                    <a:pt x="2336" y="5003"/>
                    <a:pt x="2536" y="6204"/>
                  </a:cubicBezTo>
                  <a:cubicBezTo>
                    <a:pt x="3170" y="6137"/>
                    <a:pt x="4938" y="5236"/>
                    <a:pt x="5171" y="4603"/>
                  </a:cubicBezTo>
                  <a:cubicBezTo>
                    <a:pt x="5405" y="4002"/>
                    <a:pt x="3203" y="233"/>
                    <a:pt x="2569" y="33"/>
                  </a:cubicBezTo>
                  <a:cubicBezTo>
                    <a:pt x="2510" y="11"/>
                    <a:pt x="2440" y="1"/>
                    <a:pt x="236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39" name="Google Shape;93;p15">
              <a:extLst>
                <a:ext uri="{FF2B5EF4-FFF2-40B4-BE49-F238E27FC236}">
                  <a16:creationId xmlns="" xmlns:a16="http://schemas.microsoft.com/office/drawing/2014/main" id="{9EDBCDEE-C7B0-D605-E2DE-C095600F9EDC}"/>
                </a:ext>
              </a:extLst>
            </p:cNvPr>
            <p:cNvSpPr/>
            <p:nvPr/>
          </p:nvSpPr>
          <p:spPr>
            <a:xfrm>
              <a:off x="3959672" y="2048657"/>
              <a:ext cx="76873" cy="79921"/>
            </a:xfrm>
            <a:custGeom>
              <a:avLst/>
              <a:gdLst/>
              <a:ahLst/>
              <a:cxnLst/>
              <a:rect l="l" t="t" r="r" b="b"/>
              <a:pathLst>
                <a:path w="4338" h="4510" extrusionOk="0">
                  <a:moveTo>
                    <a:pt x="2069" y="0"/>
                  </a:moveTo>
                  <a:lnTo>
                    <a:pt x="1" y="2468"/>
                  </a:lnTo>
                  <a:lnTo>
                    <a:pt x="735" y="4470"/>
                  </a:lnTo>
                  <a:cubicBezTo>
                    <a:pt x="895" y="4497"/>
                    <a:pt x="1051" y="4509"/>
                    <a:pt x="1203" y="4509"/>
                  </a:cubicBezTo>
                  <a:cubicBezTo>
                    <a:pt x="3133" y="4509"/>
                    <a:pt x="4337" y="2502"/>
                    <a:pt x="4337" y="2502"/>
                  </a:cubicBezTo>
                  <a:lnTo>
                    <a:pt x="2069" y="0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0" name="Google Shape;94;p15">
              <a:extLst>
                <a:ext uri="{FF2B5EF4-FFF2-40B4-BE49-F238E27FC236}">
                  <a16:creationId xmlns="" xmlns:a16="http://schemas.microsoft.com/office/drawing/2014/main" id="{BF10EB85-6D65-9BE9-C3F9-2D07E95497DD}"/>
                </a:ext>
              </a:extLst>
            </p:cNvPr>
            <p:cNvSpPr/>
            <p:nvPr/>
          </p:nvSpPr>
          <p:spPr>
            <a:xfrm>
              <a:off x="3996920" y="2027959"/>
              <a:ext cx="87506" cy="65036"/>
            </a:xfrm>
            <a:custGeom>
              <a:avLst/>
              <a:gdLst/>
              <a:ahLst/>
              <a:cxnLst/>
              <a:rect l="l" t="t" r="r" b="b"/>
              <a:pathLst>
                <a:path w="4938" h="3670" extrusionOk="0">
                  <a:moveTo>
                    <a:pt x="2902" y="1"/>
                  </a:moveTo>
                  <a:lnTo>
                    <a:pt x="0" y="1168"/>
                  </a:lnTo>
                  <a:lnTo>
                    <a:pt x="2235" y="3670"/>
                  </a:lnTo>
                  <a:lnTo>
                    <a:pt x="4937" y="116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1" name="Google Shape;95;p15">
              <a:extLst>
                <a:ext uri="{FF2B5EF4-FFF2-40B4-BE49-F238E27FC236}">
                  <a16:creationId xmlns="" xmlns:a16="http://schemas.microsoft.com/office/drawing/2014/main" id="{5CEB8558-BA24-E330-18C2-CD6DBEC2E76F}"/>
                </a:ext>
              </a:extLst>
            </p:cNvPr>
            <p:cNvSpPr/>
            <p:nvPr/>
          </p:nvSpPr>
          <p:spPr>
            <a:xfrm>
              <a:off x="3335052" y="1989277"/>
              <a:ext cx="177192" cy="210436"/>
            </a:xfrm>
            <a:custGeom>
              <a:avLst/>
              <a:gdLst/>
              <a:ahLst/>
              <a:cxnLst/>
              <a:rect l="l" t="t" r="r" b="b"/>
              <a:pathLst>
                <a:path w="9999" h="11875" extrusionOk="0">
                  <a:moveTo>
                    <a:pt x="4710" y="1"/>
                  </a:moveTo>
                  <a:cubicBezTo>
                    <a:pt x="2052" y="1"/>
                    <a:pt x="1" y="2588"/>
                    <a:pt x="758" y="5286"/>
                  </a:cubicBezTo>
                  <a:cubicBezTo>
                    <a:pt x="1526" y="8221"/>
                    <a:pt x="1859" y="9989"/>
                    <a:pt x="3661" y="11190"/>
                  </a:cubicBezTo>
                  <a:cubicBezTo>
                    <a:pt x="4366" y="11663"/>
                    <a:pt x="5115" y="11874"/>
                    <a:pt x="5841" y="11874"/>
                  </a:cubicBezTo>
                  <a:cubicBezTo>
                    <a:pt x="7931" y="11874"/>
                    <a:pt x="9824" y="10123"/>
                    <a:pt x="9898" y="7821"/>
                  </a:cubicBezTo>
                  <a:cubicBezTo>
                    <a:pt x="9998" y="5019"/>
                    <a:pt x="8697" y="682"/>
                    <a:pt x="5529" y="82"/>
                  </a:cubicBezTo>
                  <a:cubicBezTo>
                    <a:pt x="5251" y="27"/>
                    <a:pt x="4978" y="1"/>
                    <a:pt x="4710" y="1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2" name="Google Shape;96;p15">
              <a:extLst>
                <a:ext uri="{FF2B5EF4-FFF2-40B4-BE49-F238E27FC236}">
                  <a16:creationId xmlns="" xmlns:a16="http://schemas.microsoft.com/office/drawing/2014/main" id="{D82A558A-D2EF-B6A8-737B-6EAC79B976D7}"/>
                </a:ext>
              </a:extLst>
            </p:cNvPr>
            <p:cNvSpPr/>
            <p:nvPr/>
          </p:nvSpPr>
          <p:spPr>
            <a:xfrm>
              <a:off x="3271047" y="1884923"/>
              <a:ext cx="269570" cy="283889"/>
            </a:xfrm>
            <a:custGeom>
              <a:avLst/>
              <a:gdLst/>
              <a:ahLst/>
              <a:cxnLst/>
              <a:rect l="l" t="t" r="r" b="b"/>
              <a:pathLst>
                <a:path w="15212" h="16020" extrusionOk="0">
                  <a:moveTo>
                    <a:pt x="10808" y="0"/>
                  </a:moveTo>
                  <a:lnTo>
                    <a:pt x="10808" y="0"/>
                  </a:lnTo>
                  <a:cubicBezTo>
                    <a:pt x="12877" y="4403"/>
                    <a:pt x="2069" y="1968"/>
                    <a:pt x="2002" y="5938"/>
                  </a:cubicBezTo>
                  <a:lnTo>
                    <a:pt x="2002" y="6405"/>
                  </a:lnTo>
                  <a:cubicBezTo>
                    <a:pt x="1789" y="6213"/>
                    <a:pt x="1466" y="6021"/>
                    <a:pt x="982" y="6021"/>
                  </a:cubicBezTo>
                  <a:cubicBezTo>
                    <a:pt x="709" y="6021"/>
                    <a:pt x="385" y="6082"/>
                    <a:pt x="1" y="6238"/>
                  </a:cubicBezTo>
                  <a:cubicBezTo>
                    <a:pt x="601" y="6471"/>
                    <a:pt x="1202" y="6838"/>
                    <a:pt x="1669" y="7305"/>
                  </a:cubicBezTo>
                  <a:cubicBezTo>
                    <a:pt x="1235" y="7672"/>
                    <a:pt x="601" y="7872"/>
                    <a:pt x="868" y="9540"/>
                  </a:cubicBezTo>
                  <a:cubicBezTo>
                    <a:pt x="1001" y="10374"/>
                    <a:pt x="1835" y="11642"/>
                    <a:pt x="2903" y="12743"/>
                  </a:cubicBezTo>
                  <a:cubicBezTo>
                    <a:pt x="3370" y="13510"/>
                    <a:pt x="4904" y="15211"/>
                    <a:pt x="4871" y="15645"/>
                  </a:cubicBezTo>
                  <a:cubicBezTo>
                    <a:pt x="5138" y="15645"/>
                    <a:pt x="5338" y="15578"/>
                    <a:pt x="5571" y="15478"/>
                  </a:cubicBezTo>
                  <a:cubicBezTo>
                    <a:pt x="5638" y="15645"/>
                    <a:pt x="5671" y="15811"/>
                    <a:pt x="5638" y="15978"/>
                  </a:cubicBezTo>
                  <a:cubicBezTo>
                    <a:pt x="5788" y="16005"/>
                    <a:pt x="5931" y="16020"/>
                    <a:pt x="6061" y="16020"/>
                  </a:cubicBezTo>
                  <a:cubicBezTo>
                    <a:pt x="6422" y="16020"/>
                    <a:pt x="6681" y="15906"/>
                    <a:pt x="6705" y="15611"/>
                  </a:cubicBezTo>
                  <a:cubicBezTo>
                    <a:pt x="6782" y="15622"/>
                    <a:pt x="6855" y="15628"/>
                    <a:pt x="6924" y="15628"/>
                  </a:cubicBezTo>
                  <a:cubicBezTo>
                    <a:pt x="7274" y="15628"/>
                    <a:pt x="7512" y="15484"/>
                    <a:pt x="7539" y="15178"/>
                  </a:cubicBezTo>
                  <a:cubicBezTo>
                    <a:pt x="7600" y="15187"/>
                    <a:pt x="7658" y="15192"/>
                    <a:pt x="7713" y="15192"/>
                  </a:cubicBezTo>
                  <a:cubicBezTo>
                    <a:pt x="8051" y="15192"/>
                    <a:pt x="8269" y="15012"/>
                    <a:pt x="8240" y="14611"/>
                  </a:cubicBezTo>
                  <a:cubicBezTo>
                    <a:pt x="9307" y="14043"/>
                    <a:pt x="9674" y="12809"/>
                    <a:pt x="9841" y="11475"/>
                  </a:cubicBezTo>
                  <a:cubicBezTo>
                    <a:pt x="10075" y="9740"/>
                    <a:pt x="10942" y="8173"/>
                    <a:pt x="12276" y="7072"/>
                  </a:cubicBezTo>
                  <a:cubicBezTo>
                    <a:pt x="14378" y="5371"/>
                    <a:pt x="15212" y="2702"/>
                    <a:pt x="10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3" name="Google Shape;97;p15">
              <a:extLst>
                <a:ext uri="{FF2B5EF4-FFF2-40B4-BE49-F238E27FC236}">
                  <a16:creationId xmlns="" xmlns:a16="http://schemas.microsoft.com/office/drawing/2014/main" id="{B8305A6D-9AD4-C1EA-3F3D-B6E3B4597D18}"/>
                </a:ext>
              </a:extLst>
            </p:cNvPr>
            <p:cNvSpPr/>
            <p:nvPr/>
          </p:nvSpPr>
          <p:spPr>
            <a:xfrm>
              <a:off x="3419897" y="2054221"/>
              <a:ext cx="50044" cy="62572"/>
            </a:xfrm>
            <a:custGeom>
              <a:avLst/>
              <a:gdLst/>
              <a:ahLst/>
              <a:cxnLst/>
              <a:rect l="l" t="t" r="r" b="b"/>
              <a:pathLst>
                <a:path w="2824" h="3531" extrusionOk="0">
                  <a:moveTo>
                    <a:pt x="1036" y="1"/>
                  </a:moveTo>
                  <a:cubicBezTo>
                    <a:pt x="353" y="1"/>
                    <a:pt x="0" y="702"/>
                    <a:pt x="173" y="1454"/>
                  </a:cubicBezTo>
                  <a:cubicBezTo>
                    <a:pt x="374" y="2188"/>
                    <a:pt x="841" y="2822"/>
                    <a:pt x="1441" y="3289"/>
                  </a:cubicBezTo>
                  <a:cubicBezTo>
                    <a:pt x="1665" y="3456"/>
                    <a:pt x="1873" y="3530"/>
                    <a:pt x="2055" y="3530"/>
                  </a:cubicBezTo>
                  <a:cubicBezTo>
                    <a:pt x="2525" y="3530"/>
                    <a:pt x="2823" y="3037"/>
                    <a:pt x="2775" y="2388"/>
                  </a:cubicBezTo>
                  <a:cubicBezTo>
                    <a:pt x="2742" y="1554"/>
                    <a:pt x="2242" y="320"/>
                    <a:pt x="1374" y="53"/>
                  </a:cubicBezTo>
                  <a:cubicBezTo>
                    <a:pt x="1254" y="17"/>
                    <a:pt x="1141" y="1"/>
                    <a:pt x="1036" y="1"/>
                  </a:cubicBezTo>
                  <a:close/>
                </a:path>
              </a:pathLst>
            </a:custGeom>
            <a:solidFill>
              <a:srgbClr val="FFC3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4" name="Google Shape;98;p15">
              <a:extLst>
                <a:ext uri="{FF2B5EF4-FFF2-40B4-BE49-F238E27FC236}">
                  <a16:creationId xmlns="" xmlns:a16="http://schemas.microsoft.com/office/drawing/2014/main" id="{06069015-2C41-72AF-EF4E-0BC03C5D799B}"/>
                </a:ext>
              </a:extLst>
            </p:cNvPr>
            <p:cNvSpPr/>
            <p:nvPr/>
          </p:nvSpPr>
          <p:spPr>
            <a:xfrm>
              <a:off x="3038150" y="2746137"/>
              <a:ext cx="427995" cy="1286290"/>
            </a:xfrm>
            <a:custGeom>
              <a:avLst/>
              <a:gdLst/>
              <a:ahLst/>
              <a:cxnLst/>
              <a:rect l="l" t="t" r="r" b="b"/>
              <a:pathLst>
                <a:path w="24152" h="72586" extrusionOk="0">
                  <a:moveTo>
                    <a:pt x="13577" y="1"/>
                  </a:moveTo>
                  <a:cubicBezTo>
                    <a:pt x="13577" y="1"/>
                    <a:pt x="10875" y="22717"/>
                    <a:pt x="9574" y="33058"/>
                  </a:cubicBezTo>
                  <a:cubicBezTo>
                    <a:pt x="8374" y="42564"/>
                    <a:pt x="1" y="71385"/>
                    <a:pt x="1" y="71385"/>
                  </a:cubicBezTo>
                  <a:lnTo>
                    <a:pt x="5505" y="72586"/>
                  </a:lnTo>
                  <a:cubicBezTo>
                    <a:pt x="5505" y="72586"/>
                    <a:pt x="16680" y="41764"/>
                    <a:pt x="18781" y="32190"/>
                  </a:cubicBezTo>
                  <a:cubicBezTo>
                    <a:pt x="20682" y="23417"/>
                    <a:pt x="24152" y="1"/>
                    <a:pt x="24152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5" name="Google Shape;99;p15">
              <a:extLst>
                <a:ext uri="{FF2B5EF4-FFF2-40B4-BE49-F238E27FC236}">
                  <a16:creationId xmlns="" xmlns:a16="http://schemas.microsoft.com/office/drawing/2014/main" id="{EA11CEA2-B66D-70E0-2451-26299252BA6B}"/>
                </a:ext>
              </a:extLst>
            </p:cNvPr>
            <p:cNvSpPr/>
            <p:nvPr/>
          </p:nvSpPr>
          <p:spPr>
            <a:xfrm>
              <a:off x="3038150" y="2746137"/>
              <a:ext cx="427995" cy="1286290"/>
            </a:xfrm>
            <a:custGeom>
              <a:avLst/>
              <a:gdLst/>
              <a:ahLst/>
              <a:cxnLst/>
              <a:rect l="l" t="t" r="r" b="b"/>
              <a:pathLst>
                <a:path w="24152" h="72586" extrusionOk="0">
                  <a:moveTo>
                    <a:pt x="13577" y="1"/>
                  </a:moveTo>
                  <a:cubicBezTo>
                    <a:pt x="13577" y="1"/>
                    <a:pt x="10875" y="22717"/>
                    <a:pt x="9574" y="33058"/>
                  </a:cubicBezTo>
                  <a:cubicBezTo>
                    <a:pt x="8374" y="42564"/>
                    <a:pt x="1" y="71385"/>
                    <a:pt x="1" y="71385"/>
                  </a:cubicBezTo>
                  <a:lnTo>
                    <a:pt x="5505" y="72586"/>
                  </a:lnTo>
                  <a:cubicBezTo>
                    <a:pt x="5505" y="72586"/>
                    <a:pt x="16680" y="41764"/>
                    <a:pt x="18781" y="32190"/>
                  </a:cubicBezTo>
                  <a:cubicBezTo>
                    <a:pt x="20682" y="23417"/>
                    <a:pt x="24152" y="1"/>
                    <a:pt x="241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6" name="Google Shape;100;p15">
              <a:extLst>
                <a:ext uri="{FF2B5EF4-FFF2-40B4-BE49-F238E27FC236}">
                  <a16:creationId xmlns="" xmlns:a16="http://schemas.microsoft.com/office/drawing/2014/main" id="{04C34A2F-D898-5444-E8F4-559BDD7DD54F}"/>
                </a:ext>
              </a:extLst>
            </p:cNvPr>
            <p:cNvSpPr/>
            <p:nvPr/>
          </p:nvSpPr>
          <p:spPr>
            <a:xfrm>
              <a:off x="3378041" y="2746137"/>
              <a:ext cx="198633" cy="1307572"/>
            </a:xfrm>
            <a:custGeom>
              <a:avLst/>
              <a:gdLst/>
              <a:ahLst/>
              <a:cxnLst/>
              <a:rect l="l" t="t" r="r" b="b"/>
              <a:pathLst>
                <a:path w="11209" h="73787" extrusionOk="0">
                  <a:moveTo>
                    <a:pt x="0" y="1"/>
                  </a:moveTo>
                  <a:cubicBezTo>
                    <a:pt x="0" y="1"/>
                    <a:pt x="1268" y="22583"/>
                    <a:pt x="1535" y="32991"/>
                  </a:cubicBezTo>
                  <a:cubicBezTo>
                    <a:pt x="1735" y="42531"/>
                    <a:pt x="1935" y="73787"/>
                    <a:pt x="1935" y="73787"/>
                  </a:cubicBezTo>
                  <a:lnTo>
                    <a:pt x="7105" y="73787"/>
                  </a:lnTo>
                  <a:cubicBezTo>
                    <a:pt x="7105" y="73787"/>
                    <a:pt x="10508" y="41964"/>
                    <a:pt x="10875" y="32257"/>
                  </a:cubicBezTo>
                  <a:cubicBezTo>
                    <a:pt x="11208" y="22917"/>
                    <a:pt x="10775" y="1"/>
                    <a:pt x="10775" y="1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47" name="Google Shape;101;p15">
              <a:extLst>
                <a:ext uri="{FF2B5EF4-FFF2-40B4-BE49-F238E27FC236}">
                  <a16:creationId xmlns="" xmlns:a16="http://schemas.microsoft.com/office/drawing/2014/main" id="{791F487D-68DA-4CDA-1DD8-1326E979D3D6}"/>
                </a:ext>
              </a:extLst>
            </p:cNvPr>
            <p:cNvSpPr/>
            <p:nvPr/>
          </p:nvSpPr>
          <p:spPr>
            <a:xfrm>
              <a:off x="3378041" y="2746137"/>
              <a:ext cx="198633" cy="1307572"/>
            </a:xfrm>
            <a:custGeom>
              <a:avLst/>
              <a:gdLst/>
              <a:ahLst/>
              <a:cxnLst/>
              <a:rect l="l" t="t" r="r" b="b"/>
              <a:pathLst>
                <a:path w="11209" h="73787" extrusionOk="0">
                  <a:moveTo>
                    <a:pt x="0" y="1"/>
                  </a:moveTo>
                  <a:cubicBezTo>
                    <a:pt x="0" y="1"/>
                    <a:pt x="1268" y="22583"/>
                    <a:pt x="1535" y="32991"/>
                  </a:cubicBezTo>
                  <a:cubicBezTo>
                    <a:pt x="1735" y="42531"/>
                    <a:pt x="1935" y="73787"/>
                    <a:pt x="1935" y="73787"/>
                  </a:cubicBezTo>
                  <a:lnTo>
                    <a:pt x="7105" y="73787"/>
                  </a:lnTo>
                  <a:cubicBezTo>
                    <a:pt x="7105" y="73787"/>
                    <a:pt x="10508" y="41964"/>
                    <a:pt x="10875" y="32257"/>
                  </a:cubicBezTo>
                  <a:cubicBezTo>
                    <a:pt x="11208" y="22917"/>
                    <a:pt x="10775" y="1"/>
                    <a:pt x="107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l" rtl="0"/>
              <a:endParaRPr/>
            </a:p>
          </p:txBody>
        </p:sp>
      </p:grpSp>
      <p:cxnSp>
        <p:nvCxnSpPr>
          <p:cNvPr id="48" name="Google Shape;397;p19">
            <a:extLst>
              <a:ext uri="{FF2B5EF4-FFF2-40B4-BE49-F238E27FC236}">
                <a16:creationId xmlns="" xmlns:a16="http://schemas.microsoft.com/office/drawing/2014/main" id="{B23740F6-54E5-4720-171B-884FEEACC095}"/>
              </a:ext>
            </a:extLst>
          </p:cNvPr>
          <p:cNvCxnSpPr>
            <a:cxnSpLocks/>
          </p:cNvCxnSpPr>
          <p:nvPr/>
        </p:nvCxnSpPr>
        <p:spPr>
          <a:xfrm>
            <a:off x="3662371" y="1237156"/>
            <a:ext cx="271183" cy="751272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1913;p38">
            <a:extLst>
              <a:ext uri="{FF2B5EF4-FFF2-40B4-BE49-F238E27FC236}">
                <a16:creationId xmlns="" xmlns:a16="http://schemas.microsoft.com/office/drawing/2014/main" id="{1DBD2E1C-AE14-28D9-F1AD-8768AA21D09F}"/>
              </a:ext>
            </a:extLst>
          </p:cNvPr>
          <p:cNvSpPr txBox="1"/>
          <p:nvPr/>
        </p:nvSpPr>
        <p:spPr>
          <a:xfrm>
            <a:off x="822400" y="2095996"/>
            <a:ext cx="1199977" cy="43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-RU" sz="2100" b="1" dirty="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РДР</a:t>
            </a:r>
            <a:endParaRPr sz="2100" b="1" dirty="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7" name="Google Shape;1924;p38">
            <a:extLst>
              <a:ext uri="{FF2B5EF4-FFF2-40B4-BE49-F238E27FC236}">
                <a16:creationId xmlns="" xmlns:a16="http://schemas.microsoft.com/office/drawing/2014/main" id="{6D96136C-7B3B-41B5-831A-57C42475A367}"/>
              </a:ext>
            </a:extLst>
          </p:cNvPr>
          <p:cNvSpPr txBox="1"/>
          <p:nvPr/>
        </p:nvSpPr>
        <p:spPr>
          <a:xfrm>
            <a:off x="3176832" y="854792"/>
            <a:ext cx="1199978" cy="47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-RU" sz="21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ОКО МСИ</a:t>
            </a:r>
            <a:endParaRPr sz="21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8" name="Google Shape;1931;p38">
            <a:extLst>
              <a:ext uri="{FF2B5EF4-FFF2-40B4-BE49-F238E27FC236}">
                <a16:creationId xmlns="" xmlns:a16="http://schemas.microsoft.com/office/drawing/2014/main" id="{2BE3ECF5-C4FE-D389-62F1-80A9DA7043C0}"/>
              </a:ext>
            </a:extLst>
          </p:cNvPr>
          <p:cNvSpPr txBox="1"/>
          <p:nvPr/>
        </p:nvSpPr>
        <p:spPr>
          <a:xfrm>
            <a:off x="4797903" y="774905"/>
            <a:ext cx="1185353" cy="43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2100" b="1" dirty="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PISA 2023</a:t>
            </a:r>
            <a:endParaRPr sz="2100" b="1" dirty="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9" name="Google Shape;1938;p38">
            <a:extLst>
              <a:ext uri="{FF2B5EF4-FFF2-40B4-BE49-F238E27FC236}">
                <a16:creationId xmlns="" xmlns:a16="http://schemas.microsoft.com/office/drawing/2014/main" id="{DAC52CC4-A1AA-CD08-231B-5BF1DB571859}"/>
              </a:ext>
            </a:extLst>
          </p:cNvPr>
          <p:cNvSpPr txBox="1"/>
          <p:nvPr/>
        </p:nvSpPr>
        <p:spPr>
          <a:xfrm>
            <a:off x="5469109" y="3360002"/>
            <a:ext cx="1199978" cy="43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-RU" sz="21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ВПР</a:t>
            </a:r>
            <a:endParaRPr sz="21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52" name="Google Shape;397;p19">
            <a:extLst>
              <a:ext uri="{FF2B5EF4-FFF2-40B4-BE49-F238E27FC236}">
                <a16:creationId xmlns="" xmlns:a16="http://schemas.microsoft.com/office/drawing/2014/main" id="{833A8B9C-1B6F-25E0-6FBA-DE66F151C603}"/>
              </a:ext>
            </a:extLst>
          </p:cNvPr>
          <p:cNvCxnSpPr>
            <a:cxnSpLocks/>
          </p:cNvCxnSpPr>
          <p:nvPr/>
        </p:nvCxnSpPr>
        <p:spPr>
          <a:xfrm>
            <a:off x="1905377" y="2323156"/>
            <a:ext cx="1032776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A875922F-B9A6-8D7C-93E7-401DB7C62BD8}"/>
              </a:ext>
            </a:extLst>
          </p:cNvPr>
          <p:cNvSpPr/>
          <p:nvPr/>
        </p:nvSpPr>
        <p:spPr>
          <a:xfrm>
            <a:off x="1827943" y="2270707"/>
            <a:ext cx="77433" cy="93438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685800" rtl="0" hangingPunct="0"/>
            <a:endParaRPr lang="ru-RU" sz="1350">
              <a:solidFill>
                <a:srgbClr val="000000"/>
              </a:solidFill>
              <a:latin typeface="+mn-lt"/>
              <a:ea typeface="+mn-ea"/>
              <a:cs typeface="+mn-cs"/>
              <a:sym typeface="Montserrat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214C7458-4411-C080-FFA1-5A5CDC2DAE86}"/>
              </a:ext>
            </a:extLst>
          </p:cNvPr>
          <p:cNvSpPr/>
          <p:nvPr/>
        </p:nvSpPr>
        <p:spPr>
          <a:xfrm flipH="1">
            <a:off x="3640319" y="1259220"/>
            <a:ext cx="64006" cy="6826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685800" rtl="0" hangingPunct="0"/>
            <a:endParaRPr lang="ru-RU" sz="1350">
              <a:solidFill>
                <a:srgbClr val="000000"/>
              </a:solidFill>
              <a:sym typeface="Montserrat"/>
            </a:endParaRPr>
          </a:p>
        </p:txBody>
      </p:sp>
      <p:cxnSp>
        <p:nvCxnSpPr>
          <p:cNvPr id="54" name="Google Shape;397;p19">
            <a:extLst>
              <a:ext uri="{FF2B5EF4-FFF2-40B4-BE49-F238E27FC236}">
                <a16:creationId xmlns="" xmlns:a16="http://schemas.microsoft.com/office/drawing/2014/main" id="{8B335B91-3F21-9FAF-1A8B-845764A0E1FC}"/>
              </a:ext>
            </a:extLst>
          </p:cNvPr>
          <p:cNvCxnSpPr>
            <a:cxnSpLocks/>
          </p:cNvCxnSpPr>
          <p:nvPr/>
        </p:nvCxnSpPr>
        <p:spPr>
          <a:xfrm flipH="1">
            <a:off x="4769759" y="1280885"/>
            <a:ext cx="1063786" cy="64904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4" name="Овал 73">
            <a:extLst>
              <a:ext uri="{FF2B5EF4-FFF2-40B4-BE49-F238E27FC236}">
                <a16:creationId xmlns="" xmlns:a16="http://schemas.microsoft.com/office/drawing/2014/main" id="{BBC1A99D-2BD8-2050-E130-433F8169601A}"/>
              </a:ext>
            </a:extLst>
          </p:cNvPr>
          <p:cNvSpPr/>
          <p:nvPr/>
        </p:nvSpPr>
        <p:spPr>
          <a:xfrm>
            <a:off x="5792984" y="1240709"/>
            <a:ext cx="84501" cy="84045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685800" rtl="0" hangingPunct="0"/>
            <a:endParaRPr lang="ru-RU" sz="1350">
              <a:solidFill>
                <a:srgbClr val="000000"/>
              </a:solidFill>
              <a:sym typeface="Montserrat"/>
            </a:endParaRPr>
          </a:p>
        </p:txBody>
      </p:sp>
      <p:cxnSp>
        <p:nvCxnSpPr>
          <p:cNvPr id="50" name="Google Shape;397;p19">
            <a:extLst>
              <a:ext uri="{FF2B5EF4-FFF2-40B4-BE49-F238E27FC236}">
                <a16:creationId xmlns="" xmlns:a16="http://schemas.microsoft.com/office/drawing/2014/main" id="{22CA6B76-6D49-C74B-1D91-6B0F9F6D8786}"/>
              </a:ext>
            </a:extLst>
          </p:cNvPr>
          <p:cNvCxnSpPr>
            <a:cxnSpLocks/>
          </p:cNvCxnSpPr>
          <p:nvPr/>
        </p:nvCxnSpPr>
        <p:spPr>
          <a:xfrm>
            <a:off x="5512956" y="2555030"/>
            <a:ext cx="364530" cy="63792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912C074B-8D78-89A6-A4A1-0AC4FA39B18D}"/>
              </a:ext>
            </a:extLst>
          </p:cNvPr>
          <p:cNvSpPr/>
          <p:nvPr/>
        </p:nvSpPr>
        <p:spPr>
          <a:xfrm>
            <a:off x="5859051" y="3207639"/>
            <a:ext cx="84909" cy="9160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algn="l" defTabSz="685800" rtl="0" hangingPunct="0"/>
            <a:endParaRPr lang="ru-RU" sz="1350">
              <a:solidFill>
                <a:srgbClr val="000000"/>
              </a:solidFill>
              <a:sym typeface="Montserra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AA2EC5C-413B-ADB6-F7AB-019A77EF14E4}"/>
              </a:ext>
            </a:extLst>
          </p:cNvPr>
          <p:cNvSpPr txBox="1"/>
          <p:nvPr/>
        </p:nvSpPr>
        <p:spPr>
          <a:xfrm>
            <a:off x="6241875" y="1058425"/>
            <a:ext cx="466584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ОКТЯБРЬ</a:t>
            </a:r>
            <a:endParaRPr lang="ru-RU" sz="1350" dirty="0">
              <a:solidFill>
                <a:srgbClr val="191432"/>
              </a:solidFill>
              <a:latin typeface="Roboto" pitchFamily="2" charset="0"/>
              <a:ea typeface="Roboto" pitchFamily="2" charset="0"/>
              <a:cs typeface="+mn-cs"/>
              <a:sym typeface="Montserra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13E9EC6D-2CE4-B359-D41F-0B91FF53C713}"/>
              </a:ext>
            </a:extLst>
          </p:cNvPr>
          <p:cNvSpPr txBox="1"/>
          <p:nvPr/>
        </p:nvSpPr>
        <p:spPr>
          <a:xfrm>
            <a:off x="6166322" y="3982881"/>
            <a:ext cx="466584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АПРЕЛЬ - МАЙ</a:t>
            </a:r>
            <a:endParaRPr lang="ru-RU" sz="1350" dirty="0">
              <a:solidFill>
                <a:srgbClr val="191432"/>
              </a:solidFill>
              <a:latin typeface="Roboto" pitchFamily="2" charset="0"/>
              <a:ea typeface="Roboto" pitchFamily="2" charset="0"/>
              <a:cs typeface="+mn-cs"/>
              <a:sym typeface="Montserra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3F0DF5F-B165-53AC-F623-718B8159408B}"/>
              </a:ext>
            </a:extLst>
          </p:cNvPr>
          <p:cNvSpPr txBox="1"/>
          <p:nvPr/>
        </p:nvSpPr>
        <p:spPr>
          <a:xfrm>
            <a:off x="5820149" y="1491799"/>
            <a:ext cx="174401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Общероссийская выборка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85B4AE89-8FB2-5C70-8450-6DA57AF6D1F7}"/>
              </a:ext>
            </a:extLst>
          </p:cNvPr>
          <p:cNvSpPr txBox="1"/>
          <p:nvPr/>
        </p:nvSpPr>
        <p:spPr>
          <a:xfrm>
            <a:off x="6614785" y="2328589"/>
            <a:ext cx="174401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Региональная выборка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ACC8863-3947-0915-0C86-E5FC15F3FDBE}"/>
              </a:ext>
            </a:extLst>
          </p:cNvPr>
          <p:cNvSpPr txBox="1"/>
          <p:nvPr/>
        </p:nvSpPr>
        <p:spPr>
          <a:xfrm>
            <a:off x="765913" y="1035161"/>
            <a:ext cx="1744016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Региональная выборка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83632F15-C071-F0F5-7235-F3865CD46CE4}"/>
              </a:ext>
            </a:extLst>
          </p:cNvPr>
          <p:cNvSpPr/>
          <p:nvPr/>
        </p:nvSpPr>
        <p:spPr>
          <a:xfrm>
            <a:off x="7123585" y="1357281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50" b="1" dirty="0">
                <a:ln/>
                <a:solidFill>
                  <a:schemeClr val="accent4"/>
                </a:solidFill>
              </a:rPr>
              <a:t>8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8EF6B745-3301-0474-5DCD-EAE92D66472D}"/>
              </a:ext>
            </a:extLst>
          </p:cNvPr>
          <p:cNvSpPr/>
          <p:nvPr/>
        </p:nvSpPr>
        <p:spPr>
          <a:xfrm>
            <a:off x="6636960" y="2435118"/>
            <a:ext cx="104419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150 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A5010852-AFDF-F6F0-E1EF-79D714AF1F4D}"/>
              </a:ext>
            </a:extLst>
          </p:cNvPr>
          <p:cNvSpPr/>
          <p:nvPr/>
        </p:nvSpPr>
        <p:spPr>
          <a:xfrm>
            <a:off x="841023" y="1311003"/>
            <a:ext cx="197233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 менее 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348</a:t>
            </a:r>
            <a:endParaRPr lang="ru-RU" sz="2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3816E84-F650-45EF-E1E2-86348B445A96}"/>
              </a:ext>
            </a:extLst>
          </p:cNvPr>
          <p:cNvSpPr txBox="1"/>
          <p:nvPr/>
        </p:nvSpPr>
        <p:spPr>
          <a:xfrm>
            <a:off x="7164510" y="1879750"/>
            <a:ext cx="4665847" cy="392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210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ОО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510974D8-5BF5-E00C-4F94-C9C13F054078}"/>
              </a:ext>
            </a:extLst>
          </p:cNvPr>
          <p:cNvSpPr txBox="1"/>
          <p:nvPr/>
        </p:nvSpPr>
        <p:spPr>
          <a:xfrm>
            <a:off x="7191289" y="2955734"/>
            <a:ext cx="4665847" cy="392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210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ОО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E216E056-FFE4-35EB-605C-D7DB7BFC7904}"/>
              </a:ext>
            </a:extLst>
          </p:cNvPr>
          <p:cNvSpPr txBox="1"/>
          <p:nvPr/>
        </p:nvSpPr>
        <p:spPr>
          <a:xfrm>
            <a:off x="2830689" y="1484240"/>
            <a:ext cx="4665847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240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ОО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8534A563-46B4-EC37-51F2-4FC61AB37262}"/>
              </a:ext>
            </a:extLst>
          </p:cNvPr>
          <p:cNvSpPr txBox="1"/>
          <p:nvPr/>
        </p:nvSpPr>
        <p:spPr>
          <a:xfrm>
            <a:off x="1170614" y="2667124"/>
            <a:ext cx="466584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СЕНТЯБРЬ - АПРЕЛЬ</a:t>
            </a:r>
            <a:endParaRPr lang="ru-RU" sz="1350" dirty="0">
              <a:solidFill>
                <a:srgbClr val="191432"/>
              </a:solidFill>
              <a:latin typeface="Roboto" pitchFamily="2" charset="0"/>
              <a:ea typeface="Roboto" pitchFamily="2" charset="0"/>
              <a:cs typeface="+mn-cs"/>
              <a:sym typeface="Montserrat"/>
            </a:endParaRPr>
          </a:p>
        </p:txBody>
      </p:sp>
      <p:pic>
        <p:nvPicPr>
          <p:cNvPr id="92" name="Рисунок 91" descr="Месячный календарь">
            <a:extLst>
              <a:ext uri="{FF2B5EF4-FFF2-40B4-BE49-F238E27FC236}">
                <a16:creationId xmlns="" xmlns:a16="http://schemas.microsoft.com/office/drawing/2014/main" id="{0431CC60-912A-DC3A-FD2F-6275EA9EA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137" y="2688497"/>
            <a:ext cx="226948" cy="226948"/>
          </a:xfrm>
          <a:prstGeom prst="rect">
            <a:avLst/>
          </a:prstGeom>
        </p:spPr>
      </p:pic>
      <p:pic>
        <p:nvPicPr>
          <p:cNvPr id="93" name="Рисунок 92" descr="Месячный календарь">
            <a:extLst>
              <a:ext uri="{FF2B5EF4-FFF2-40B4-BE49-F238E27FC236}">
                <a16:creationId xmlns="" xmlns:a16="http://schemas.microsoft.com/office/drawing/2014/main" id="{739A3237-81B8-2669-D349-E8E49E7A5C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1976" y="827175"/>
            <a:ext cx="226948" cy="226948"/>
          </a:xfrm>
          <a:prstGeom prst="rect">
            <a:avLst/>
          </a:prstGeom>
        </p:spPr>
      </p:pic>
      <p:pic>
        <p:nvPicPr>
          <p:cNvPr id="94" name="Рисунок 93" descr="Месячный календарь">
            <a:extLst>
              <a:ext uri="{FF2B5EF4-FFF2-40B4-BE49-F238E27FC236}">
                <a16:creationId xmlns="" xmlns:a16="http://schemas.microsoft.com/office/drawing/2014/main" id="{4C673565-6C05-9531-CAEE-B9C35516D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3256" y="1107594"/>
            <a:ext cx="226948" cy="226948"/>
          </a:xfrm>
          <a:prstGeom prst="rect">
            <a:avLst/>
          </a:prstGeom>
        </p:spPr>
      </p:pic>
      <p:pic>
        <p:nvPicPr>
          <p:cNvPr id="95" name="Рисунок 94" descr="Месячный календарь">
            <a:extLst>
              <a:ext uri="{FF2B5EF4-FFF2-40B4-BE49-F238E27FC236}">
                <a16:creationId xmlns="" xmlns:a16="http://schemas.microsoft.com/office/drawing/2014/main" id="{C21FB5BF-EED6-B060-64A1-5524FF707A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576" y="3736959"/>
            <a:ext cx="226948" cy="22694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DBAA78CF-5A95-153D-6282-36CA852C5BF8}"/>
              </a:ext>
            </a:extLst>
          </p:cNvPr>
          <p:cNvSpPr txBox="1"/>
          <p:nvPr/>
        </p:nvSpPr>
        <p:spPr>
          <a:xfrm>
            <a:off x="833138" y="3040293"/>
            <a:ext cx="4665847" cy="715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Стартовая диагностика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Математика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География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Русский язык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EEEA294-8EB6-BE3D-0704-F1BEE7F411FF}"/>
              </a:ext>
            </a:extLst>
          </p:cNvPr>
          <p:cNvSpPr txBox="1"/>
          <p:nvPr/>
        </p:nvSpPr>
        <p:spPr>
          <a:xfrm>
            <a:off x="845809" y="3729100"/>
            <a:ext cx="4665847" cy="715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Предметные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Математика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Обществознание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ЕНП: физика, химия, биология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31563259-F2C7-8E51-6EA3-8F8A5AAE677C}"/>
              </a:ext>
            </a:extLst>
          </p:cNvPr>
          <p:cNvSpPr txBox="1"/>
          <p:nvPr/>
        </p:nvSpPr>
        <p:spPr>
          <a:xfrm>
            <a:off x="845809" y="4499570"/>
            <a:ext cx="4665847" cy="392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Метапредметные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191432"/>
              </a:solidFill>
              <a:latin typeface="Roboto" pitchFamily="2" charset="0"/>
              <a:ea typeface="Roboto" pitchFamily="2" charset="0"/>
              <a:cs typeface="+mn-cs"/>
              <a:sym typeface="Montserra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4265D968-3D13-3AD3-FCFE-8360C8B7DFE8}"/>
              </a:ext>
            </a:extLst>
          </p:cNvPr>
          <p:cNvSpPr txBox="1"/>
          <p:nvPr/>
        </p:nvSpPr>
        <p:spPr>
          <a:xfrm>
            <a:off x="3387492" y="3969007"/>
            <a:ext cx="5967566" cy="1061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Независимое тестирование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История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Обществознание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Окружающий мир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Физика</a:t>
            </a:r>
          </a:p>
          <a:p>
            <a:pPr marL="214313" indent="-214313" algn="l" defTabSz="685800" rtl="0" hangingPunct="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191432"/>
              </a:solidFill>
              <a:latin typeface="Roboto" pitchFamily="2" charset="0"/>
              <a:ea typeface="Roboto" pitchFamily="2" charset="0"/>
              <a:cs typeface="+mn-cs"/>
              <a:sym typeface="Montserrat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="" xmlns:a16="http://schemas.microsoft.com/office/drawing/2014/main" id="{941D0A1D-B75E-DA6A-8326-4F4391D9566E}"/>
              </a:ext>
            </a:extLst>
          </p:cNvPr>
          <p:cNvSpPr/>
          <p:nvPr/>
        </p:nvSpPr>
        <p:spPr>
          <a:xfrm>
            <a:off x="2229391" y="3043784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4E1F7920-6E9A-7E85-FD94-7A4E8B26F9BD}"/>
              </a:ext>
            </a:extLst>
          </p:cNvPr>
          <p:cNvSpPr txBox="1"/>
          <p:nvPr/>
        </p:nvSpPr>
        <p:spPr>
          <a:xfrm>
            <a:off x="2507643" y="3188728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B623B789-EAAE-EF18-FE2D-CEC77038DB21}"/>
              </a:ext>
            </a:extLst>
          </p:cNvPr>
          <p:cNvSpPr/>
          <p:nvPr/>
        </p:nvSpPr>
        <p:spPr>
          <a:xfrm>
            <a:off x="2220667" y="3279453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E49E932F-56B0-66D4-3C76-57FEDD332638}"/>
              </a:ext>
            </a:extLst>
          </p:cNvPr>
          <p:cNvSpPr txBox="1"/>
          <p:nvPr/>
        </p:nvSpPr>
        <p:spPr>
          <a:xfrm>
            <a:off x="2498919" y="3424397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A2FD1CCC-65F6-11C9-93B9-AA51E484872F}"/>
              </a:ext>
            </a:extLst>
          </p:cNvPr>
          <p:cNvSpPr/>
          <p:nvPr/>
        </p:nvSpPr>
        <p:spPr>
          <a:xfrm>
            <a:off x="2142921" y="3522743"/>
            <a:ext cx="449483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11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4B45262-C7CF-9A34-2DCC-3138A1D6B0D5}"/>
              </a:ext>
            </a:extLst>
          </p:cNvPr>
          <p:cNvSpPr txBox="1"/>
          <p:nvPr/>
        </p:nvSpPr>
        <p:spPr>
          <a:xfrm>
            <a:off x="2498919" y="3667687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="" xmlns:a16="http://schemas.microsoft.com/office/drawing/2014/main" id="{FD55DBC1-0768-0032-C3B4-3EBE48EE2161}"/>
              </a:ext>
            </a:extLst>
          </p:cNvPr>
          <p:cNvSpPr/>
          <p:nvPr/>
        </p:nvSpPr>
        <p:spPr>
          <a:xfrm>
            <a:off x="2361782" y="3888709"/>
            <a:ext cx="449483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10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FD513EA6-216F-64F3-BB79-DC2B48360A62}"/>
              </a:ext>
            </a:extLst>
          </p:cNvPr>
          <p:cNvSpPr txBox="1"/>
          <p:nvPr/>
        </p:nvSpPr>
        <p:spPr>
          <a:xfrm>
            <a:off x="2735625" y="4032251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BBC3DE9D-7773-D76F-A7B8-5B11C79C6490}"/>
              </a:ext>
            </a:extLst>
          </p:cNvPr>
          <p:cNvSpPr/>
          <p:nvPr/>
        </p:nvSpPr>
        <p:spPr>
          <a:xfrm>
            <a:off x="1961205" y="4376987"/>
            <a:ext cx="754053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8, 10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A1A73BE4-6B27-03D2-D35E-B0410BFEEB2C}"/>
              </a:ext>
            </a:extLst>
          </p:cNvPr>
          <p:cNvSpPr txBox="1"/>
          <p:nvPr/>
        </p:nvSpPr>
        <p:spPr>
          <a:xfrm>
            <a:off x="2708333" y="4520001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A869C760-679B-56C7-3597-44FD60DD0155}"/>
              </a:ext>
            </a:extLst>
          </p:cNvPr>
          <p:cNvSpPr/>
          <p:nvPr/>
        </p:nvSpPr>
        <p:spPr>
          <a:xfrm>
            <a:off x="4821628" y="4278110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A967CA7-6A5A-8EFD-7E83-C2642CFBAC2F}"/>
              </a:ext>
            </a:extLst>
          </p:cNvPr>
          <p:cNvSpPr txBox="1"/>
          <p:nvPr/>
        </p:nvSpPr>
        <p:spPr>
          <a:xfrm>
            <a:off x="5056668" y="4476169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F6DB7924-091B-6A10-0208-61118CE95DA0}"/>
              </a:ext>
            </a:extLst>
          </p:cNvPr>
          <p:cNvSpPr/>
          <p:nvPr/>
        </p:nvSpPr>
        <p:spPr>
          <a:xfrm>
            <a:off x="4323304" y="3986970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6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65D4A1C-7A09-907D-505D-8FF75AE31738}"/>
              </a:ext>
            </a:extLst>
          </p:cNvPr>
          <p:cNvSpPr txBox="1"/>
          <p:nvPr/>
        </p:nvSpPr>
        <p:spPr>
          <a:xfrm>
            <a:off x="4604551" y="4143916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CC4D39F0-1373-483F-5657-74A2F1574FAA}"/>
              </a:ext>
            </a:extLst>
          </p:cNvPr>
          <p:cNvSpPr/>
          <p:nvPr/>
        </p:nvSpPr>
        <p:spPr>
          <a:xfrm>
            <a:off x="4988566" y="4108868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7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87D2FBEB-51FB-8144-F143-B29F875275C8}"/>
              </a:ext>
            </a:extLst>
          </p:cNvPr>
          <p:cNvSpPr txBox="1"/>
          <p:nvPr/>
        </p:nvSpPr>
        <p:spPr>
          <a:xfrm>
            <a:off x="5177938" y="4287734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="" xmlns:a16="http://schemas.microsoft.com/office/drawing/2014/main" id="{687AF8DE-85A4-6B13-489F-93153DC0AE05}"/>
              </a:ext>
            </a:extLst>
          </p:cNvPr>
          <p:cNvSpPr/>
          <p:nvPr/>
        </p:nvSpPr>
        <p:spPr>
          <a:xfrm>
            <a:off x="4369513" y="4504844"/>
            <a:ext cx="2939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solidFill>
                  <a:schemeClr val="accent4"/>
                </a:solidFill>
              </a:rPr>
              <a:t>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04A626F8-0957-9B00-B40B-F3CF8F0E1B71}"/>
              </a:ext>
            </a:extLst>
          </p:cNvPr>
          <p:cNvSpPr txBox="1"/>
          <p:nvPr/>
        </p:nvSpPr>
        <p:spPr>
          <a:xfrm>
            <a:off x="4604552" y="4702903"/>
            <a:ext cx="466584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l" defTabSz="685800" rtl="0" hangingPunct="0"/>
            <a:r>
              <a:rPr lang="ru-RU" sz="1050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+mn-cs"/>
                <a:sym typeface="Montserrat"/>
              </a:rPr>
              <a:t>класс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0DBA383B-A6A0-8E88-8B8B-F2D6E679C1D6}"/>
              </a:ext>
            </a:extLst>
          </p:cNvPr>
          <p:cNvGrpSpPr/>
          <p:nvPr/>
        </p:nvGrpSpPr>
        <p:grpSpPr>
          <a:xfrm>
            <a:off x="7059500" y="145554"/>
            <a:ext cx="1915826" cy="590840"/>
            <a:chOff x="7059500" y="145554"/>
            <a:chExt cx="1915826" cy="590840"/>
          </a:xfrm>
        </p:grpSpPr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001E9234-4D3D-CE53-6CF4-DA861C4AFA2D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55" name="Прямоугольник 54">
                <a:extLst>
                  <a:ext uri="{FF2B5EF4-FFF2-40B4-BE49-F238E27FC236}">
                    <a16:creationId xmlns="" xmlns:a16="http://schemas.microsoft.com/office/drawing/2014/main" id="{B0DF687F-8EB9-D009-DD7D-B25656CEC92A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56" name="Picture 2">
                <a:extLst>
                  <a:ext uri="{FF2B5EF4-FFF2-40B4-BE49-F238E27FC236}">
                    <a16:creationId xmlns="" xmlns:a16="http://schemas.microsoft.com/office/drawing/2014/main" id="{D89D7056-DE30-AB32-2903-D469EDF701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1EB4A7E9-18D8-B040-99D1-190355E6B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52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83" descr="Тригонометрия со сплошной заливкой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162" y="1952626"/>
            <a:ext cx="13335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96" descr="Язык удаленного обучения со сплошной заливко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374" y="2346325"/>
            <a:ext cx="13930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18" descr="Группа людей со сплошной заливкой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8358" y="2744788"/>
            <a:ext cx="135731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11" descr="Чат со сплошной заливкой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9" y="3167063"/>
            <a:ext cx="15597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object 31"/>
          <p:cNvSpPr txBox="1">
            <a:spLocks/>
          </p:cNvSpPr>
          <p:nvPr/>
        </p:nvSpPr>
        <p:spPr>
          <a:xfrm>
            <a:off x="4701781" y="2744790"/>
            <a:ext cx="3306365" cy="416941"/>
          </a:xfrm>
          <a:prstGeom prst="rect">
            <a:avLst/>
          </a:prstGeom>
        </p:spPr>
        <p:txBody>
          <a:bodyPr lIns="0" tIns="12859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00025" indent="-192881">
              <a:spcBef>
                <a:spcPts val="467"/>
              </a:spcBef>
              <a:buBlip>
                <a:blip r:embed="rId6"/>
              </a:buBlip>
              <a:defRPr/>
            </a:pPr>
            <a:endParaRPr lang="ru-RU" sz="1100" spc="-3" dirty="0">
              <a:solidFill>
                <a:srgbClr val="2D586F"/>
              </a:solidFill>
              <a:cs typeface="Calibri"/>
            </a:endParaRPr>
          </a:p>
          <a:p>
            <a:pPr marL="200025" indent="-192881">
              <a:spcBef>
                <a:spcPts val="467"/>
              </a:spcBef>
              <a:buBlip>
                <a:blip r:embed="rId6"/>
              </a:buBlip>
              <a:defRPr/>
            </a:pPr>
            <a:endParaRPr lang="ru-RU" sz="1100" dirty="0">
              <a:solidFill>
                <a:srgbClr val="2D586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 l="26789" t="17778" r="42890" b="4669"/>
          <a:stretch>
            <a:fillRect/>
          </a:stretch>
        </p:blipFill>
        <p:spPr bwMode="auto">
          <a:xfrm>
            <a:off x="5914561" y="1139293"/>
            <a:ext cx="1843795" cy="2848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465" name="Группа 2"/>
          <p:cNvGrpSpPr>
            <a:grpSpLocks/>
          </p:cNvGrpSpPr>
          <p:nvPr/>
        </p:nvGrpSpPr>
        <p:grpSpPr bwMode="auto">
          <a:xfrm>
            <a:off x="4212431" y="3987736"/>
            <a:ext cx="4802829" cy="772299"/>
            <a:chOff x="5810476" y="1307496"/>
            <a:chExt cx="3298259" cy="85237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10476" y="1307496"/>
              <a:ext cx="3298259" cy="3057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  <a:sym typeface="Helvetica Neue Medium"/>
                </a:rPr>
                <a:t>Приложение 1 к распоряжению Министерства образования МО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5810476" y="1854151"/>
              <a:ext cx="3282222" cy="305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1200" dirty="0">
                  <a:solidFill>
                    <a:srgbClr val="C00000"/>
                  </a:solidFill>
                  <a:sym typeface="Helvetica Neue Medium"/>
                </a:rPr>
                <a:t>Регламент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Helvetica Neue Medium"/>
                </a:rPr>
                <a:t>проведения региональных диагностических работ</a:t>
              </a:r>
            </a:p>
          </p:txBody>
        </p:sp>
        <p:sp>
          <p:nvSpPr>
            <p:cNvPr id="13" name="TextBox 1"/>
            <p:cNvSpPr txBox="1">
              <a:spLocks noChangeArrowheads="1"/>
            </p:cNvSpPr>
            <p:nvPr/>
          </p:nvSpPr>
          <p:spPr bwMode="auto">
            <a:xfrm>
              <a:off x="6554036" y="1605989"/>
              <a:ext cx="1887011" cy="3057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200" b="1" dirty="0">
                  <a:solidFill>
                    <a:srgbClr val="2D6BB5"/>
                  </a:solidFill>
                  <a:cs typeface="Arial" panose="020B0604020202020204" pitchFamily="34" charset="0"/>
                </a:rPr>
                <a:t>от 20.01.2023 № Р-45</a:t>
              </a: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9815" y="843558"/>
            <a:ext cx="2046639" cy="284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/>
          <a:srcRect l="34250" t="15441" r="34611" b="5237"/>
          <a:stretch/>
        </p:blipFill>
        <p:spPr>
          <a:xfrm>
            <a:off x="1109233" y="959488"/>
            <a:ext cx="2080883" cy="2867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468" name="Группа 2"/>
          <p:cNvGrpSpPr>
            <a:grpSpLocks/>
          </p:cNvGrpSpPr>
          <p:nvPr/>
        </p:nvGrpSpPr>
        <p:grpSpPr bwMode="auto">
          <a:xfrm>
            <a:off x="29403" y="3849141"/>
            <a:ext cx="4183027" cy="1191716"/>
            <a:chOff x="5698384" y="1324286"/>
            <a:chExt cx="4053461" cy="119226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698384" y="1324286"/>
              <a:ext cx="3957201" cy="2617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  <a:sym typeface="Helvetica Neue Medium"/>
                </a:rPr>
                <a:t>Распоряжение Министерства образования МО</a:t>
              </a:r>
              <a:endPara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5794644" y="1746757"/>
              <a:ext cx="3957201" cy="7697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ru-RU" sz="1100" dirty="0">
                  <a:solidFill>
                    <a:srgbClr val="C00000"/>
                  </a:solidFill>
                  <a:sym typeface="Helvetica Neue Medium"/>
                </a:rPr>
                <a:t>О проведении </a:t>
              </a:r>
              <a:r>
                <a:rPr lang="ru-RU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Helvetica Neue Medium"/>
                </a:rPr>
                <a:t>региональных диагностических работ для обучающихся общеобразовательных организаций  Московской области в 2023/2024 учебном году </a:t>
              </a:r>
            </a:p>
          </p:txBody>
        </p:sp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6536730" y="1518051"/>
              <a:ext cx="2280508" cy="2617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100" b="1" dirty="0">
                  <a:solidFill>
                    <a:srgbClr val="2D6BB5"/>
                  </a:solidFill>
                  <a:cs typeface="Arial" panose="020B0604020202020204" pitchFamily="34" charset="0"/>
                </a:rPr>
                <a:t>от 21.08.2023 № Р-878</a:t>
              </a:r>
            </a:p>
          </p:txBody>
        </p:sp>
      </p:grpSp>
      <p:sp>
        <p:nvSpPr>
          <p:cNvPr id="19" name="object 3">
            <a:extLst>
              <a:ext uri="{FF2B5EF4-FFF2-40B4-BE49-F238E27FC236}">
                <a16:creationId xmlns="" xmlns:a16="http://schemas.microsoft.com/office/drawing/2014/main" id="{35D208CE-E0A0-F532-CBBC-E4A36B63E7CD}"/>
              </a:ext>
            </a:extLst>
          </p:cNvPr>
          <p:cNvSpPr txBox="1"/>
          <p:nvPr/>
        </p:nvSpPr>
        <p:spPr>
          <a:xfrm>
            <a:off x="252413" y="261026"/>
            <a:ext cx="4936969" cy="676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ru-RU"/>
            </a:defPPr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/>
              <a:t>НОРМАТИВНАЯ БАЗА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B7F67A2-F3AF-2A09-7C31-7814BEBDC900}"/>
              </a:ext>
            </a:extLst>
          </p:cNvPr>
          <p:cNvSpPr txBox="1"/>
          <p:nvPr/>
        </p:nvSpPr>
        <p:spPr>
          <a:xfrm>
            <a:off x="4535710" y="519123"/>
            <a:ext cx="4601496" cy="346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68580" tIns="34290" rIns="68580" bIns="34290">
            <a:spAutoFit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https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://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momos.ru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okordr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3C0DE43-9467-87D1-2A2B-C21C479E3A1D}"/>
              </a:ext>
            </a:extLst>
          </p:cNvPr>
          <p:cNvGrpSpPr/>
          <p:nvPr/>
        </p:nvGrpSpPr>
        <p:grpSpPr>
          <a:xfrm>
            <a:off x="7059500" y="145554"/>
            <a:ext cx="1915826" cy="590840"/>
            <a:chOff x="7059500" y="145554"/>
            <a:chExt cx="1915826" cy="590840"/>
          </a:xfrm>
        </p:grpSpPr>
        <p:grpSp>
          <p:nvGrpSpPr>
            <p:cNvPr id="3" name="Группа 2">
              <a:extLst>
                <a:ext uri="{FF2B5EF4-FFF2-40B4-BE49-F238E27FC236}">
                  <a16:creationId xmlns="" xmlns:a16="http://schemas.microsoft.com/office/drawing/2014/main" id="{37F89A71-4B35-BC56-FBCE-3E67053F66D2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id="{DDBFCDD0-85C4-6B35-E979-5E9C6473D35B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="" xmlns:a16="http://schemas.microsoft.com/office/drawing/2014/main" id="{0E55C0CE-0BC2-AF3F-CD2A-3DB35A1FEC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1CD05EDE-85DA-7DA2-FF6A-55BE9301A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02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="" xmlns:a16="http://schemas.microsoft.com/office/drawing/2014/main" id="{3BFC89A0-57EB-E1A7-C5BF-EA00A83A33DD}"/>
              </a:ext>
            </a:extLst>
          </p:cNvPr>
          <p:cNvSpPr txBox="1"/>
          <p:nvPr/>
        </p:nvSpPr>
        <p:spPr>
          <a:xfrm>
            <a:off x="376191" y="152731"/>
            <a:ext cx="5826830" cy="6767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marR="9525">
              <a:lnSpc>
                <a:spcPct val="101400"/>
              </a:lnSpc>
            </a:pPr>
            <a:r>
              <a:rPr lang="ru-RU" spc="127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Gotham Pro"/>
              </a:rPr>
              <a:t>КАЛЕНДАРЬ РДР</a:t>
            </a:r>
            <a:endParaRPr lang="ru-RU" spc="127" dirty="0">
              <a:solidFill>
                <a:srgbClr val="191432"/>
              </a:solidFill>
              <a:latin typeface="Roboto" pitchFamily="2" charset="0"/>
              <a:ea typeface="Roboto" pitchFamily="2" charset="0"/>
              <a:cs typeface="Gotham Pro Medium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52919744-8E2C-9213-6958-EA38C8CF98B9}"/>
              </a:ext>
            </a:extLst>
          </p:cNvPr>
          <p:cNvGrpSpPr/>
          <p:nvPr/>
        </p:nvGrpSpPr>
        <p:grpSpPr>
          <a:xfrm>
            <a:off x="575964" y="333379"/>
            <a:ext cx="8078631" cy="4588062"/>
            <a:chOff x="156367" y="622875"/>
            <a:chExt cx="8078631" cy="4588062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3963737-AE3B-C189-3296-6C929916FA9C}"/>
                </a:ext>
              </a:extLst>
            </p:cNvPr>
            <p:cNvSpPr txBox="1"/>
            <p:nvPr/>
          </p:nvSpPr>
          <p:spPr>
            <a:xfrm>
              <a:off x="3863376" y="622875"/>
              <a:ext cx="3162313" cy="900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600" b="0" i="0" u="none" strike="noStrike">
                  <a:solidFill>
                    <a:srgbClr val="002060"/>
                  </a:solidFill>
                  <a:effectLst/>
                  <a:latin typeface="YS Text"/>
                </a:defRPr>
              </a:lvl1pPr>
            </a:lstStyle>
            <a:p>
              <a:r>
                <a:rPr lang="ru-RU" sz="1050" dirty="0"/>
                <a:t>05.12.2023 – метапредметная, 10 </a:t>
              </a:r>
              <a:r>
                <a:rPr lang="ru-RU" sz="1050" dirty="0" err="1"/>
                <a:t>кл</a:t>
              </a:r>
              <a:r>
                <a:rPr lang="ru-RU" sz="1050" dirty="0"/>
                <a:t>. </a:t>
              </a:r>
            </a:p>
            <a:p>
              <a:r>
                <a:rPr lang="ru-RU" sz="1050" dirty="0"/>
                <a:t>12.12.2023 – «математика», 10 </a:t>
              </a:r>
              <a:r>
                <a:rPr lang="ru-RU" sz="1050" dirty="0" err="1"/>
                <a:t>кл</a:t>
              </a:r>
              <a:r>
                <a:rPr lang="ru-RU" sz="1050" dirty="0"/>
                <a:t>.  </a:t>
              </a:r>
            </a:p>
            <a:p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13.12.2023 – «обществознание», 10 </a:t>
              </a:r>
              <a:r>
                <a:rPr lang="ru-RU" sz="1050" dirty="0" err="1">
                  <a:solidFill>
                    <a:schemeClr val="accent6">
                      <a:lumMod val="75000"/>
                    </a:schemeClr>
                  </a:solidFill>
                </a:rPr>
                <a:t>кл</a:t>
              </a:r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., резерв</a:t>
              </a:r>
            </a:p>
            <a:p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14.12.2023 – метапредметная, 10 </a:t>
              </a:r>
              <a:r>
                <a:rPr lang="ru-RU" sz="1050" dirty="0" err="1">
                  <a:solidFill>
                    <a:schemeClr val="accent6">
                      <a:lumMod val="75000"/>
                    </a:schemeClr>
                  </a:solidFill>
                </a:rPr>
                <a:t>кл</a:t>
              </a:r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., резерв</a:t>
              </a:r>
            </a:p>
            <a:p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19.12.2023 – «математика», 10 </a:t>
              </a:r>
              <a:r>
                <a:rPr lang="ru-RU" sz="1050" dirty="0" err="1">
                  <a:solidFill>
                    <a:schemeClr val="accent6">
                      <a:lumMod val="75000"/>
                    </a:schemeClr>
                  </a:solidFill>
                </a:rPr>
                <a:t>кл</a:t>
              </a:r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., резерв</a:t>
              </a: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01295559-D6F8-A99C-33FA-DAAB9588AC4D}"/>
                </a:ext>
              </a:extLst>
            </p:cNvPr>
            <p:cNvGrpSpPr/>
            <p:nvPr/>
          </p:nvGrpSpPr>
          <p:grpSpPr>
            <a:xfrm>
              <a:off x="156367" y="931819"/>
              <a:ext cx="8078631" cy="4279118"/>
              <a:chOff x="144146" y="925235"/>
              <a:chExt cx="8078631" cy="4279118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="" xmlns:a16="http://schemas.microsoft.com/office/drawing/2014/main" id="{79EA1436-45B4-3FA5-51C4-90132CDBDC88}"/>
                  </a:ext>
                </a:extLst>
              </p:cNvPr>
              <p:cNvGrpSpPr/>
              <p:nvPr/>
            </p:nvGrpSpPr>
            <p:grpSpPr>
              <a:xfrm>
                <a:off x="144146" y="1322450"/>
                <a:ext cx="8078631" cy="2498600"/>
                <a:chOff x="590401" y="2022197"/>
                <a:chExt cx="11932364" cy="3798168"/>
              </a:xfrm>
            </p:grpSpPr>
            <p:grpSp>
              <p:nvGrpSpPr>
                <p:cNvPr id="1908" name="Google Shape;1908;p38"/>
                <p:cNvGrpSpPr/>
                <p:nvPr/>
              </p:nvGrpSpPr>
              <p:grpSpPr>
                <a:xfrm>
                  <a:off x="590401" y="3191151"/>
                  <a:ext cx="1812577" cy="2629214"/>
                  <a:chOff x="442800" y="2393363"/>
                  <a:chExt cx="1359433" cy="1971910"/>
                </a:xfrm>
              </p:grpSpPr>
              <p:sp>
                <p:nvSpPr>
                  <p:cNvPr id="1912" name="Google Shape;1912;p38"/>
                  <p:cNvSpPr/>
                  <p:nvPr/>
                </p:nvSpPr>
                <p:spPr>
                  <a:xfrm>
                    <a:off x="472948" y="2884379"/>
                    <a:ext cx="1329270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6" h="747" extrusionOk="0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8876" y="747"/>
                        </a:lnTo>
                        <a:lnTo>
                          <a:pt x="887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13" name="Google Shape;1913;p38"/>
                  <p:cNvSpPr txBox="1"/>
                  <p:nvPr/>
                </p:nvSpPr>
                <p:spPr>
                  <a:xfrm>
                    <a:off x="472933" y="2393363"/>
                    <a:ext cx="1329300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sz="1600" b="1" dirty="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сентябрь</a:t>
                    </a:r>
                    <a:endParaRPr sz="1600" b="1" dirty="0">
                      <a:solidFill>
                        <a:schemeClr val="accen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14" name="Google Shape;1914;p38"/>
                  <p:cNvCxnSpPr/>
                  <p:nvPr/>
                </p:nvCxnSpPr>
                <p:spPr>
                  <a:xfrm rot="10800000">
                    <a:off x="442800" y="2393373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oval" w="med" len="med"/>
                  </a:ln>
                </p:spPr>
              </p:cxnSp>
            </p:grpSp>
            <p:grpSp>
              <p:nvGrpSpPr>
                <p:cNvPr id="1915" name="Google Shape;1915;p38"/>
                <p:cNvGrpSpPr/>
                <p:nvPr/>
              </p:nvGrpSpPr>
              <p:grpSpPr>
                <a:xfrm>
                  <a:off x="2443118" y="2022197"/>
                  <a:ext cx="1807643" cy="2658578"/>
                  <a:chOff x="1832325" y="1516648"/>
                  <a:chExt cx="1355732" cy="1993933"/>
                </a:xfrm>
              </p:grpSpPr>
              <p:sp>
                <p:nvSpPr>
                  <p:cNvPr id="1916" name="Google Shape;1916;p38"/>
                  <p:cNvSpPr/>
                  <p:nvPr/>
                </p:nvSpPr>
                <p:spPr>
                  <a:xfrm>
                    <a:off x="1862659" y="2884388"/>
                    <a:ext cx="1312635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2" h="747" extrusionOk="0">
                        <a:moveTo>
                          <a:pt x="1" y="0"/>
                        </a:moveTo>
                        <a:lnTo>
                          <a:pt x="1" y="747"/>
                        </a:lnTo>
                        <a:lnTo>
                          <a:pt x="8871" y="747"/>
                        </a:lnTo>
                        <a:lnTo>
                          <a:pt x="887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17" name="Google Shape;1917;p38"/>
                  <p:cNvSpPr txBox="1"/>
                  <p:nvPr/>
                </p:nvSpPr>
                <p:spPr>
                  <a:xfrm>
                    <a:off x="1874957" y="3019481"/>
                    <a:ext cx="1313100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b="1" dirty="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октябрь</a:t>
                    </a:r>
                    <a:endParaRPr b="1" dirty="0">
                      <a:solidFill>
                        <a:schemeClr val="accent2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18" name="Google Shape;1918;p38"/>
                  <p:cNvCxnSpPr/>
                  <p:nvPr/>
                </p:nvCxnSpPr>
                <p:spPr>
                  <a:xfrm rot="10800000">
                    <a:off x="1832325" y="1516648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</p:spPr>
              </p:cxnSp>
            </p:grpSp>
            <p:grpSp>
              <p:nvGrpSpPr>
                <p:cNvPr id="1922" name="Google Shape;1922;p38"/>
                <p:cNvGrpSpPr/>
                <p:nvPr/>
              </p:nvGrpSpPr>
              <p:grpSpPr>
                <a:xfrm>
                  <a:off x="4274194" y="3191151"/>
                  <a:ext cx="1812568" cy="2629214"/>
                  <a:chOff x="3205644" y="2393363"/>
                  <a:chExt cx="1359426" cy="1971910"/>
                </a:xfrm>
              </p:grpSpPr>
              <p:sp>
                <p:nvSpPr>
                  <p:cNvPr id="1923" name="Google Shape;1923;p38"/>
                  <p:cNvSpPr/>
                  <p:nvPr/>
                </p:nvSpPr>
                <p:spPr>
                  <a:xfrm>
                    <a:off x="3235786" y="2884379"/>
                    <a:ext cx="1329270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6" h="747" extrusionOk="0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8876" y="747"/>
                        </a:lnTo>
                        <a:lnTo>
                          <a:pt x="887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24" name="Google Shape;1924;p38"/>
                  <p:cNvSpPr txBox="1"/>
                  <p:nvPr/>
                </p:nvSpPr>
                <p:spPr>
                  <a:xfrm>
                    <a:off x="3235770" y="2393363"/>
                    <a:ext cx="1329300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b="1" dirty="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ноябрь</a:t>
                    </a:r>
                    <a:endParaRPr b="1" dirty="0">
                      <a:solidFill>
                        <a:schemeClr val="accent3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25" name="Google Shape;1925;p38"/>
                  <p:cNvCxnSpPr/>
                  <p:nvPr/>
                </p:nvCxnSpPr>
                <p:spPr>
                  <a:xfrm rot="10800000">
                    <a:off x="3205644" y="2393373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oval" w="med" len="med"/>
                  </a:ln>
                </p:spPr>
              </p:cxnSp>
            </p:grpSp>
            <p:grpSp>
              <p:nvGrpSpPr>
                <p:cNvPr id="1929" name="Google Shape;1929;p38"/>
                <p:cNvGrpSpPr/>
                <p:nvPr/>
              </p:nvGrpSpPr>
              <p:grpSpPr>
                <a:xfrm>
                  <a:off x="6126901" y="2022197"/>
                  <a:ext cx="1790927" cy="2629211"/>
                  <a:chOff x="4595169" y="1516648"/>
                  <a:chExt cx="1343195" cy="1971908"/>
                </a:xfrm>
              </p:grpSpPr>
              <p:sp>
                <p:nvSpPr>
                  <p:cNvPr id="1930" name="Google Shape;1930;p38"/>
                  <p:cNvSpPr/>
                  <p:nvPr/>
                </p:nvSpPr>
                <p:spPr>
                  <a:xfrm>
                    <a:off x="4625496" y="2884388"/>
                    <a:ext cx="1312635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2" h="747" extrusionOk="0">
                        <a:moveTo>
                          <a:pt x="1" y="0"/>
                        </a:moveTo>
                        <a:lnTo>
                          <a:pt x="1" y="747"/>
                        </a:lnTo>
                        <a:lnTo>
                          <a:pt x="8871" y="747"/>
                        </a:lnTo>
                        <a:lnTo>
                          <a:pt x="887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31" name="Google Shape;1931;p38"/>
                  <p:cNvSpPr txBox="1"/>
                  <p:nvPr/>
                </p:nvSpPr>
                <p:spPr>
                  <a:xfrm>
                    <a:off x="4625264" y="2997456"/>
                    <a:ext cx="1313100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b="1" dirty="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декабрь</a:t>
                    </a:r>
                    <a:endParaRPr b="1" dirty="0">
                      <a:solidFill>
                        <a:schemeClr val="accent4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32" name="Google Shape;1932;p38"/>
                  <p:cNvCxnSpPr/>
                  <p:nvPr/>
                </p:nvCxnSpPr>
                <p:spPr>
                  <a:xfrm rot="10800000">
                    <a:off x="4595169" y="1516648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</p:spPr>
              </p:cxnSp>
            </p:grpSp>
            <p:grpSp>
              <p:nvGrpSpPr>
                <p:cNvPr id="1936" name="Google Shape;1936;p38"/>
                <p:cNvGrpSpPr/>
                <p:nvPr/>
              </p:nvGrpSpPr>
              <p:grpSpPr>
                <a:xfrm>
                  <a:off x="7957966" y="3054342"/>
                  <a:ext cx="1918541" cy="2766023"/>
                  <a:chOff x="5968475" y="2290756"/>
                  <a:chExt cx="1438906" cy="2074517"/>
                </a:xfrm>
              </p:grpSpPr>
              <p:sp>
                <p:nvSpPr>
                  <p:cNvPr id="1937" name="Google Shape;1937;p38"/>
                  <p:cNvSpPr/>
                  <p:nvPr/>
                </p:nvSpPr>
                <p:spPr>
                  <a:xfrm>
                    <a:off x="5998611" y="2884379"/>
                    <a:ext cx="1329270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6" h="747" extrusionOk="0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8876" y="747"/>
                        </a:lnTo>
                        <a:lnTo>
                          <a:pt x="8876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38" name="Google Shape;1938;p38"/>
                  <p:cNvSpPr txBox="1"/>
                  <p:nvPr/>
                </p:nvSpPr>
                <p:spPr>
                  <a:xfrm>
                    <a:off x="5998578" y="2290756"/>
                    <a:ext cx="1408803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sz="1600" b="1" dirty="0">
                        <a:solidFill>
                          <a:schemeClr val="accent5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февраль- март</a:t>
                    </a:r>
                    <a:endParaRPr sz="1600" b="1" dirty="0">
                      <a:solidFill>
                        <a:schemeClr val="accent5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39" name="Google Shape;1939;p38"/>
                  <p:cNvCxnSpPr/>
                  <p:nvPr/>
                </p:nvCxnSpPr>
                <p:spPr>
                  <a:xfrm rot="10800000">
                    <a:off x="5968475" y="2393373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oval" w="med" len="med"/>
                  </a:ln>
                </p:spPr>
              </p:cxnSp>
            </p:grpSp>
            <p:grpSp>
              <p:nvGrpSpPr>
                <p:cNvPr id="1943" name="Google Shape;1943;p38"/>
                <p:cNvGrpSpPr/>
                <p:nvPr/>
              </p:nvGrpSpPr>
              <p:grpSpPr>
                <a:xfrm>
                  <a:off x="9770508" y="2676740"/>
                  <a:ext cx="2752257" cy="1974658"/>
                  <a:chOff x="7327879" y="2007556"/>
                  <a:chExt cx="2064192" cy="1480994"/>
                </a:xfrm>
              </p:grpSpPr>
              <p:sp>
                <p:nvSpPr>
                  <p:cNvPr id="1944" name="Google Shape;1944;p38"/>
                  <p:cNvSpPr/>
                  <p:nvPr/>
                </p:nvSpPr>
                <p:spPr>
                  <a:xfrm>
                    <a:off x="7388321" y="2884388"/>
                    <a:ext cx="1312635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2" h="747" extrusionOk="0">
                        <a:moveTo>
                          <a:pt x="1" y="0"/>
                        </a:moveTo>
                        <a:lnTo>
                          <a:pt x="1" y="747"/>
                        </a:lnTo>
                        <a:lnTo>
                          <a:pt x="8871" y="747"/>
                        </a:lnTo>
                        <a:lnTo>
                          <a:pt x="8871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45" name="Google Shape;1945;p38"/>
                  <p:cNvSpPr txBox="1"/>
                  <p:nvPr/>
                </p:nvSpPr>
                <p:spPr>
                  <a:xfrm>
                    <a:off x="7327879" y="2997438"/>
                    <a:ext cx="2064192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b="1" dirty="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апрель </a:t>
                    </a:r>
                    <a:r>
                      <a:rPr lang="ru-RU" b="1" dirty="0" smtClean="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- май</a:t>
                    </a:r>
                    <a:endParaRPr b="1" dirty="0">
                      <a:solidFill>
                        <a:schemeClr val="accent6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46" name="Google Shape;1946;p38"/>
                  <p:cNvCxnSpPr/>
                  <p:nvPr/>
                </p:nvCxnSpPr>
                <p:spPr>
                  <a:xfrm flipH="1" flipV="1">
                    <a:off x="7341299" y="2007556"/>
                    <a:ext cx="16703" cy="1480994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</p:spPr>
              </p:cxnSp>
            </p:grpSp>
          </p:grp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1D13504-2A2D-9602-A06F-F36C1F2B5E8B}"/>
                  </a:ext>
                </a:extLst>
              </p:cNvPr>
              <p:cNvSpPr txBox="1"/>
              <p:nvPr/>
            </p:nvSpPr>
            <p:spPr>
              <a:xfrm>
                <a:off x="182399" y="3244466"/>
                <a:ext cx="2377824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19.09.2023 – «математика», 5 </a:t>
                </a:r>
                <a:r>
                  <a:rPr lang="ru-RU" sz="105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.</a:t>
                </a:r>
                <a:endParaRPr lang="ru-RU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91A31C2-5C2B-B44D-315A-045539387FA2}"/>
                  </a:ext>
                </a:extLst>
              </p:cNvPr>
              <p:cNvSpPr txBox="1"/>
              <p:nvPr/>
            </p:nvSpPr>
            <p:spPr>
              <a:xfrm>
                <a:off x="182399" y="3443712"/>
                <a:ext cx="4601496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21.09.2023 – «география», 7 </a:t>
                </a:r>
                <a:r>
                  <a:rPr lang="ru-RU" sz="105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.</a:t>
                </a:r>
                <a:endParaRPr lang="ru-RU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F6812FC3-DEAD-BF5D-D08C-0B0762DF6F36}"/>
                  </a:ext>
                </a:extLst>
              </p:cNvPr>
              <p:cNvSpPr txBox="1"/>
              <p:nvPr/>
            </p:nvSpPr>
            <p:spPr>
              <a:xfrm>
                <a:off x="179390" y="3645101"/>
                <a:ext cx="2667125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26.09.2023 – «математика», 5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8358E97-AE63-81C1-D032-B6AADE971F0F}"/>
                  </a:ext>
                </a:extLst>
              </p:cNvPr>
              <p:cNvSpPr txBox="1"/>
              <p:nvPr/>
            </p:nvSpPr>
            <p:spPr>
              <a:xfrm>
                <a:off x="200036" y="4050104"/>
                <a:ext cx="4601496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27.09.2023 – «русский язык», 11 </a:t>
                </a:r>
                <a:r>
                  <a:rPr lang="ru-RU" sz="105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. </a:t>
                </a:r>
                <a:endParaRPr lang="ru-RU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301A444-43AF-5DEA-F93D-A41F95735592}"/>
                  </a:ext>
                </a:extLst>
              </p:cNvPr>
              <p:cNvSpPr txBox="1"/>
              <p:nvPr/>
            </p:nvSpPr>
            <p:spPr>
              <a:xfrm>
                <a:off x="178846" y="4304020"/>
                <a:ext cx="2466855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28.09.2023 – «география», 7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3223C26F-464A-622F-84DC-D44FA476C21E}"/>
                  </a:ext>
                </a:extLst>
              </p:cNvPr>
              <p:cNvSpPr txBox="1"/>
              <p:nvPr/>
            </p:nvSpPr>
            <p:spPr>
              <a:xfrm>
                <a:off x="178846" y="4588567"/>
                <a:ext cx="2494075" cy="415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29.09.2023 – «русский язык», 11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283C700-6763-94B7-BA80-E768D6E384F3}"/>
                  </a:ext>
                </a:extLst>
              </p:cNvPr>
              <p:cNvSpPr txBox="1"/>
              <p:nvPr/>
            </p:nvSpPr>
            <p:spPr>
              <a:xfrm>
                <a:off x="1034372" y="925235"/>
                <a:ext cx="5558298" cy="415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19.10.2023 – «окружающий мир», 4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  <a:p>
                <a:endParaRPr lang="ru-RU" sz="105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8A10B1F0-47CB-48D8-71C8-45313B66B17C}"/>
                  </a:ext>
                </a:extLst>
              </p:cNvPr>
              <p:cNvSpPr txBox="1"/>
              <p:nvPr/>
            </p:nvSpPr>
            <p:spPr>
              <a:xfrm>
                <a:off x="1140570" y="1128755"/>
                <a:ext cx="5558298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25.10.2023 – «история», 6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6F4F4639-9584-FF48-60EA-7857E58CE34C}"/>
                  </a:ext>
                </a:extLst>
              </p:cNvPr>
              <p:cNvSpPr txBox="1"/>
              <p:nvPr/>
            </p:nvSpPr>
            <p:spPr>
              <a:xfrm>
                <a:off x="1427160" y="1753037"/>
                <a:ext cx="1570022" cy="415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27.10.2023 – «история», 6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., резерв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62BEA7AC-7BDE-D9AE-545E-1AE18B1CAC4A}"/>
                  </a:ext>
                </a:extLst>
              </p:cNvPr>
              <p:cNvSpPr txBox="1"/>
              <p:nvPr/>
            </p:nvSpPr>
            <p:spPr>
              <a:xfrm>
                <a:off x="1436789" y="1400006"/>
                <a:ext cx="2143488" cy="415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26.10.2023 – «окружающий мир», 4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., резерв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27F47E50-6A58-5765-8ED2-0F412A3CB295}"/>
                  </a:ext>
                </a:extLst>
              </p:cNvPr>
              <p:cNvSpPr txBox="1"/>
              <p:nvPr/>
            </p:nvSpPr>
            <p:spPr>
              <a:xfrm>
                <a:off x="2690785" y="3498381"/>
                <a:ext cx="2208814" cy="9002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02.11.2023 – «физика», 8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08.11.2023 – «физика» 8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</a:t>
                </a:r>
              </a:p>
              <a:p>
                <a:r>
                  <a:rPr lang="ru-RU" sz="1050" dirty="0"/>
                  <a:t>30.11.2023 – «обществознание», 10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3E3B1B2-E6EB-50ED-CD81-E427EA247F29}"/>
                  </a:ext>
                </a:extLst>
              </p:cNvPr>
              <p:cNvSpPr txBox="1"/>
              <p:nvPr/>
            </p:nvSpPr>
            <p:spPr>
              <a:xfrm>
                <a:off x="5181035" y="3174652"/>
                <a:ext cx="2607307" cy="738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01.02.2024 – метапредметная, 8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08.02.2024 – метапредметная, 8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 </a:t>
                </a:r>
              </a:p>
              <a:p>
                <a:r>
                  <a:rPr lang="ru-RU" sz="1050" dirty="0"/>
                  <a:t> 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69983D00-EAC6-C28D-ACB2-6678EBF56D9B}"/>
                  </a:ext>
                </a:extLst>
              </p:cNvPr>
              <p:cNvSpPr txBox="1"/>
              <p:nvPr/>
            </p:nvSpPr>
            <p:spPr>
              <a:xfrm>
                <a:off x="5161848" y="3657776"/>
                <a:ext cx="2671899" cy="15465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13.03.2024 – «физика», 10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  <a:p>
                <a:r>
                  <a:rPr lang="ru-RU" sz="1050" dirty="0"/>
                  <a:t>19.03.2024 – «химия», 10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  <a:p>
                <a:r>
                  <a:rPr lang="ru-RU" sz="1050" dirty="0"/>
                  <a:t>20.03.2024 – «обществознание», 7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  <a:p>
                <a:r>
                  <a:rPr lang="ru-RU" sz="1050" dirty="0"/>
                  <a:t>21.03.2024 – «биология», 10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26.03.2024 – «физика», 10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27.03.2024 – «обществознание», 7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28.03.2024 – «химия», 10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02.04.2024 – «биология», 10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</a:t>
                </a:r>
              </a:p>
            </p:txBody>
          </p:sp>
        </p:grpSp>
      </p:grp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42B4947A-E71A-3331-36F3-D529D658EF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14" y="1032870"/>
            <a:ext cx="1025746" cy="999444"/>
          </a:xfrm>
          <a:prstGeom prst="rect">
            <a:avLst/>
          </a:prstGeom>
        </p:spPr>
      </p:pic>
      <p:pic>
        <p:nvPicPr>
          <p:cNvPr id="49" name="Picture 2">
            <a:extLst>
              <a:ext uri="{FF2B5EF4-FFF2-40B4-BE49-F238E27FC236}">
                <a16:creationId xmlns="" xmlns:a16="http://schemas.microsoft.com/office/drawing/2014/main" id="{C2825630-D3D6-8FDB-61CA-40AD394FD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6"/>
          <a:stretch/>
        </p:blipFill>
        <p:spPr bwMode="auto">
          <a:xfrm>
            <a:off x="7930102" y="1992193"/>
            <a:ext cx="1024025" cy="2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D94B11DB-9AEB-C4E2-8FFD-5BFFDD8DC2D1}"/>
              </a:ext>
            </a:extLst>
          </p:cNvPr>
          <p:cNvGrpSpPr/>
          <p:nvPr/>
        </p:nvGrpSpPr>
        <p:grpSpPr>
          <a:xfrm>
            <a:off x="7087447" y="110005"/>
            <a:ext cx="1915826" cy="590840"/>
            <a:chOff x="7059500" y="145554"/>
            <a:chExt cx="1915826" cy="590840"/>
          </a:xfrm>
        </p:grpSpPr>
        <p:grpSp>
          <p:nvGrpSpPr>
            <p:cNvPr id="9" name="Группа 8">
              <a:extLst>
                <a:ext uri="{FF2B5EF4-FFF2-40B4-BE49-F238E27FC236}">
                  <a16:creationId xmlns="" xmlns:a16="http://schemas.microsoft.com/office/drawing/2014/main" id="{58015199-FC9B-048A-08AE-39052773C366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7E42A3DE-C2A7-A0A3-E6B6-707357F5A872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12" name="Picture 2">
                <a:extLst>
                  <a:ext uri="{FF2B5EF4-FFF2-40B4-BE49-F238E27FC236}">
                    <a16:creationId xmlns="" xmlns:a16="http://schemas.microsoft.com/office/drawing/2014/main" id="{F6D3181B-854D-799F-5FDA-BA83FD41DF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9F41F1D-6601-AFA8-A2A0-B8DD2E60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="" xmlns:a16="http://schemas.microsoft.com/office/drawing/2014/main" id="{3BFC89A0-57EB-E1A7-C5BF-EA00A83A33DD}"/>
              </a:ext>
            </a:extLst>
          </p:cNvPr>
          <p:cNvSpPr txBox="1"/>
          <p:nvPr/>
        </p:nvSpPr>
        <p:spPr>
          <a:xfrm>
            <a:off x="252413" y="227472"/>
            <a:ext cx="5826830" cy="676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КАЛЕНДАРЬ РДР сентябрь-октябрь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400433C7-2482-A50A-5EB3-BF57E8980BAB}"/>
              </a:ext>
            </a:extLst>
          </p:cNvPr>
          <p:cNvGrpSpPr/>
          <p:nvPr/>
        </p:nvGrpSpPr>
        <p:grpSpPr>
          <a:xfrm>
            <a:off x="1058974" y="819325"/>
            <a:ext cx="14103881" cy="3917987"/>
            <a:chOff x="490262" y="911232"/>
            <a:chExt cx="14103881" cy="3917987"/>
          </a:xfrm>
        </p:grpSpPr>
        <p:grpSp>
          <p:nvGrpSpPr>
            <p:cNvPr id="10" name="Группа 9">
              <a:extLst>
                <a:ext uri="{FF2B5EF4-FFF2-40B4-BE49-F238E27FC236}">
                  <a16:creationId xmlns="" xmlns:a16="http://schemas.microsoft.com/office/drawing/2014/main" id="{DA4B47B8-5888-5440-DBDF-2AD25A4EB930}"/>
                </a:ext>
              </a:extLst>
            </p:cNvPr>
            <p:cNvGrpSpPr/>
            <p:nvPr/>
          </p:nvGrpSpPr>
          <p:grpSpPr>
            <a:xfrm>
              <a:off x="664594" y="3257985"/>
              <a:ext cx="13929549" cy="1571234"/>
              <a:chOff x="643670" y="3158637"/>
              <a:chExt cx="13929549" cy="1571234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1D13504-2A2D-9602-A06F-F36C1F2B5E8B}"/>
                  </a:ext>
                </a:extLst>
              </p:cNvPr>
              <p:cNvSpPr txBox="1"/>
              <p:nvPr/>
            </p:nvSpPr>
            <p:spPr>
              <a:xfrm>
                <a:off x="656230" y="3158637"/>
                <a:ext cx="5343381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2000" dirty="0">
                    <a:solidFill>
                      <a:srgbClr val="002060"/>
                    </a:solidFill>
                    <a:latin typeface="YS Text"/>
                  </a:rPr>
                  <a:t>19.09.2023 – «математика», 5 </a:t>
                </a:r>
                <a:r>
                  <a:rPr lang="ru-RU" sz="200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2000" dirty="0">
                    <a:solidFill>
                      <a:srgbClr val="002060"/>
                    </a:solidFill>
                    <a:latin typeface="YS Text"/>
                  </a:rPr>
                  <a:t>.</a:t>
                </a:r>
                <a:endParaRPr lang="ru-RU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B91A31C2-5C2B-B44D-315A-045539387FA2}"/>
                  </a:ext>
                </a:extLst>
              </p:cNvPr>
              <p:cNvSpPr txBox="1"/>
              <p:nvPr/>
            </p:nvSpPr>
            <p:spPr>
              <a:xfrm>
                <a:off x="654744" y="3404555"/>
                <a:ext cx="10340355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2000" dirty="0">
                    <a:solidFill>
                      <a:srgbClr val="002060"/>
                    </a:solidFill>
                    <a:latin typeface="YS Text"/>
                  </a:rPr>
                  <a:t>21.09.2023 – «география», 7 </a:t>
                </a:r>
                <a:r>
                  <a:rPr lang="ru-RU" sz="200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2000" dirty="0">
                    <a:solidFill>
                      <a:srgbClr val="002060"/>
                    </a:solidFill>
                    <a:latin typeface="YS Text"/>
                  </a:rPr>
                  <a:t>.</a:t>
                </a:r>
                <a:endParaRPr lang="ru-RU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F6812FC3-DEAD-BF5D-D08C-0B0762DF6F36}"/>
                  </a:ext>
                </a:extLst>
              </p:cNvPr>
              <p:cNvSpPr txBox="1"/>
              <p:nvPr/>
            </p:nvSpPr>
            <p:spPr>
              <a:xfrm>
                <a:off x="651736" y="3638191"/>
                <a:ext cx="13921483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26.09.2023 – «математика», 5 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8358E97-AE63-81C1-D032-B6AADE971F0F}"/>
                  </a:ext>
                </a:extLst>
              </p:cNvPr>
              <p:cNvSpPr txBox="1"/>
              <p:nvPr/>
            </p:nvSpPr>
            <p:spPr>
              <a:xfrm>
                <a:off x="654744" y="3842769"/>
                <a:ext cx="10340355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2000" dirty="0">
                    <a:solidFill>
                      <a:srgbClr val="002060"/>
                    </a:solidFill>
                    <a:latin typeface="YS Text"/>
                  </a:rPr>
                  <a:t>27.09.2023 – «русский язык», 11 </a:t>
                </a:r>
                <a:r>
                  <a:rPr lang="ru-RU" sz="200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2000" dirty="0">
                    <a:solidFill>
                      <a:srgbClr val="002060"/>
                    </a:solidFill>
                    <a:latin typeface="YS Text"/>
                  </a:rPr>
                  <a:t>. </a:t>
                </a:r>
                <a:endParaRPr lang="ru-RU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301A444-43AF-5DEA-F93D-A41F95735592}"/>
                  </a:ext>
                </a:extLst>
              </p:cNvPr>
              <p:cNvSpPr txBox="1"/>
              <p:nvPr/>
            </p:nvSpPr>
            <p:spPr>
              <a:xfrm>
                <a:off x="651736" y="4067743"/>
                <a:ext cx="5543449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28.09.2023 – «география», 7 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3223C26F-464A-622F-84DC-D44FA476C21E}"/>
                  </a:ext>
                </a:extLst>
              </p:cNvPr>
              <p:cNvSpPr txBox="1"/>
              <p:nvPr/>
            </p:nvSpPr>
            <p:spPr>
              <a:xfrm>
                <a:off x="643670" y="4329761"/>
                <a:ext cx="5604617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29.09.2023 – «русский язык», 11 </a:t>
                </a:r>
                <a:r>
                  <a:rPr lang="ru-RU" sz="200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200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7C2C3828-007D-B608-9361-8A1D7F6C80D8}"/>
                </a:ext>
              </a:extLst>
            </p:cNvPr>
            <p:cNvGrpSpPr/>
            <p:nvPr/>
          </p:nvGrpSpPr>
          <p:grpSpPr>
            <a:xfrm>
              <a:off x="490262" y="911232"/>
              <a:ext cx="7579716" cy="2931537"/>
              <a:chOff x="490262" y="911232"/>
              <a:chExt cx="7579716" cy="2931537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="" xmlns:a16="http://schemas.microsoft.com/office/drawing/2014/main" id="{79EA1436-45B4-3FA5-51C4-90132CDBDC88}"/>
                  </a:ext>
                </a:extLst>
              </p:cNvPr>
              <p:cNvGrpSpPr/>
              <p:nvPr/>
            </p:nvGrpSpPr>
            <p:grpSpPr>
              <a:xfrm>
                <a:off x="490262" y="1344169"/>
                <a:ext cx="3575018" cy="2498600"/>
                <a:chOff x="373084" y="2022197"/>
                <a:chExt cx="5280404" cy="3798168"/>
              </a:xfrm>
            </p:grpSpPr>
            <p:grpSp>
              <p:nvGrpSpPr>
                <p:cNvPr id="1908" name="Google Shape;1908;p38"/>
                <p:cNvGrpSpPr/>
                <p:nvPr/>
              </p:nvGrpSpPr>
              <p:grpSpPr>
                <a:xfrm>
                  <a:off x="373084" y="3191039"/>
                  <a:ext cx="2287385" cy="2629326"/>
                  <a:chOff x="279812" y="2393279"/>
                  <a:chExt cx="1715539" cy="1971994"/>
                </a:xfrm>
              </p:grpSpPr>
              <p:sp>
                <p:nvSpPr>
                  <p:cNvPr id="1912" name="Google Shape;1912;p38"/>
                  <p:cNvSpPr/>
                  <p:nvPr/>
                </p:nvSpPr>
                <p:spPr>
                  <a:xfrm>
                    <a:off x="472948" y="2884379"/>
                    <a:ext cx="1329270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6" h="747" extrusionOk="0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8876" y="747"/>
                        </a:lnTo>
                        <a:lnTo>
                          <a:pt x="887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13" name="Google Shape;1913;p38"/>
                  <p:cNvSpPr txBox="1"/>
                  <p:nvPr/>
                </p:nvSpPr>
                <p:spPr>
                  <a:xfrm>
                    <a:off x="279812" y="2393279"/>
                    <a:ext cx="1715539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sz="2100" b="1" dirty="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сентябрь</a:t>
                    </a:r>
                    <a:endParaRPr sz="2100" b="1" dirty="0">
                      <a:solidFill>
                        <a:schemeClr val="accen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14" name="Google Shape;1914;p38"/>
                  <p:cNvCxnSpPr/>
                  <p:nvPr/>
                </p:nvCxnSpPr>
                <p:spPr>
                  <a:xfrm rot="10800000">
                    <a:off x="442800" y="2393373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oval" w="med" len="med"/>
                  </a:ln>
                </p:spPr>
              </p:cxnSp>
            </p:grpSp>
            <p:grpSp>
              <p:nvGrpSpPr>
                <p:cNvPr id="1915" name="Google Shape;1915;p38"/>
                <p:cNvGrpSpPr/>
                <p:nvPr/>
              </p:nvGrpSpPr>
              <p:grpSpPr>
                <a:xfrm>
                  <a:off x="2443118" y="2022197"/>
                  <a:ext cx="3210370" cy="2658578"/>
                  <a:chOff x="1832325" y="1516648"/>
                  <a:chExt cx="2407777" cy="1993933"/>
                </a:xfrm>
              </p:grpSpPr>
              <p:sp>
                <p:nvSpPr>
                  <p:cNvPr id="1916" name="Google Shape;1916;p38"/>
                  <p:cNvSpPr/>
                  <p:nvPr/>
                </p:nvSpPr>
                <p:spPr>
                  <a:xfrm>
                    <a:off x="1862659" y="2884388"/>
                    <a:ext cx="1312635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2" h="747" extrusionOk="0">
                        <a:moveTo>
                          <a:pt x="1" y="0"/>
                        </a:moveTo>
                        <a:lnTo>
                          <a:pt x="1" y="747"/>
                        </a:lnTo>
                        <a:lnTo>
                          <a:pt x="8871" y="747"/>
                        </a:lnTo>
                        <a:lnTo>
                          <a:pt x="887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17" name="Google Shape;1917;p38"/>
                  <p:cNvSpPr txBox="1"/>
                  <p:nvPr/>
                </p:nvSpPr>
                <p:spPr>
                  <a:xfrm>
                    <a:off x="1874956" y="3019481"/>
                    <a:ext cx="2365146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sz="2100" b="1" dirty="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октябрь</a:t>
                    </a:r>
                    <a:endParaRPr sz="2100" b="1" dirty="0">
                      <a:solidFill>
                        <a:schemeClr val="accent2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18" name="Google Shape;1918;p38"/>
                  <p:cNvCxnSpPr/>
                  <p:nvPr/>
                </p:nvCxnSpPr>
                <p:spPr>
                  <a:xfrm rot="10800000">
                    <a:off x="1832325" y="1516648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</p:spPr>
              </p:cxnSp>
            </p:grpSp>
          </p:grp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D283C700-6763-94B7-BA80-E768D6E384F3}"/>
                  </a:ext>
                </a:extLst>
              </p:cNvPr>
              <p:cNvSpPr txBox="1"/>
              <p:nvPr/>
            </p:nvSpPr>
            <p:spPr>
              <a:xfrm>
                <a:off x="1930231" y="911232"/>
                <a:ext cx="5558298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2000" dirty="0"/>
                  <a:t>19.10.2023 – «окружающий мир», 4 </a:t>
                </a:r>
                <a:r>
                  <a:rPr lang="ru-RU" sz="2000" dirty="0" err="1"/>
                  <a:t>кл</a:t>
                </a:r>
                <a:r>
                  <a:rPr lang="ru-RU" sz="2000" dirty="0"/>
                  <a:t>. </a:t>
                </a:r>
              </a:p>
              <a:p>
                <a:endParaRPr lang="ru-RU" sz="20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8A10B1F0-47CB-48D8-71C8-45313B66B17C}"/>
                  </a:ext>
                </a:extLst>
              </p:cNvPr>
              <p:cNvSpPr txBox="1"/>
              <p:nvPr/>
            </p:nvSpPr>
            <p:spPr>
              <a:xfrm>
                <a:off x="1930231" y="1277304"/>
                <a:ext cx="5558298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2000" dirty="0"/>
                  <a:t>25.10.2023 – «история», 6 </a:t>
                </a:r>
                <a:r>
                  <a:rPr lang="ru-RU" sz="2000" dirty="0" err="1"/>
                  <a:t>кл</a:t>
                </a:r>
                <a:r>
                  <a:rPr lang="ru-RU" sz="2000" dirty="0"/>
                  <a:t>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6F4F4639-9584-FF48-60EA-7857E58CE34C}"/>
                  </a:ext>
                </a:extLst>
              </p:cNvPr>
              <p:cNvSpPr txBox="1"/>
              <p:nvPr/>
            </p:nvSpPr>
            <p:spPr>
              <a:xfrm>
                <a:off x="1930231" y="1984827"/>
                <a:ext cx="6139747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2000" dirty="0"/>
                  <a:t>27.10.2023 – «история», 6 </a:t>
                </a:r>
                <a:r>
                  <a:rPr lang="ru-RU" sz="2000" dirty="0" err="1"/>
                  <a:t>кл</a:t>
                </a:r>
                <a:r>
                  <a:rPr lang="ru-RU" sz="2000" dirty="0"/>
                  <a:t>., резерв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62BEA7AC-7BDE-D9AE-545E-1AE18B1CAC4A}"/>
                  </a:ext>
                </a:extLst>
              </p:cNvPr>
              <p:cNvSpPr txBox="1"/>
              <p:nvPr/>
            </p:nvSpPr>
            <p:spPr>
              <a:xfrm>
                <a:off x="1966124" y="1583336"/>
                <a:ext cx="6035727" cy="4001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2000" dirty="0"/>
                  <a:t>26.10.2023 – «окружающий мир», 4 </a:t>
                </a:r>
                <a:r>
                  <a:rPr lang="ru-RU" sz="2000" dirty="0" err="1"/>
                  <a:t>кл</a:t>
                </a:r>
                <a:r>
                  <a:rPr lang="ru-RU" sz="2000" dirty="0"/>
                  <a:t>., резерв</a:t>
                </a:r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AB30FE1-122B-DA5F-E44C-32DFE7032697}"/>
              </a:ext>
            </a:extLst>
          </p:cNvPr>
          <p:cNvGrpSpPr/>
          <p:nvPr/>
        </p:nvGrpSpPr>
        <p:grpSpPr>
          <a:xfrm>
            <a:off x="7059500" y="145554"/>
            <a:ext cx="1915826" cy="590840"/>
            <a:chOff x="7059500" y="145554"/>
            <a:chExt cx="1915826" cy="590840"/>
          </a:xfrm>
        </p:grpSpPr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4F3A3F7E-2DB9-3624-AE5E-89C0C7704062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="" xmlns:a16="http://schemas.microsoft.com/office/drawing/2014/main" id="{993E5561-B0FE-6F7E-9DBC-86D1D2457952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9" name="Picture 2">
                <a:extLst>
                  <a:ext uri="{FF2B5EF4-FFF2-40B4-BE49-F238E27FC236}">
                    <a16:creationId xmlns="" xmlns:a16="http://schemas.microsoft.com/office/drawing/2014/main" id="{9F0FD1C4-B3AA-268B-FAD5-26C388CBD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BF5365F1-FB83-FA89-C254-71D56EA31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D3C2C37-782B-CCE8-E562-7B4B5113AE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65" y="645921"/>
            <a:ext cx="1071550" cy="8036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9CC78AA-BB7E-1517-D476-3EC799DB00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71" y="983621"/>
            <a:ext cx="1071550" cy="8036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D8002B4-A31E-8740-5319-136C9B32AA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50" y="1784512"/>
            <a:ext cx="1071550" cy="8036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407610EA-7629-4B19-5F24-3119940AE3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13" y="1289313"/>
            <a:ext cx="1071550" cy="8036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62FB456-DFCF-1432-00DD-2CAA3D72D7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73" y="2774073"/>
            <a:ext cx="909525" cy="6821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D162B6E-2D72-082D-613F-C3835A8416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81" y="3232408"/>
            <a:ext cx="890079" cy="6675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EFCC189-2DD3-0F70-52C5-587BA6B359F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84" y="3395138"/>
            <a:ext cx="957200" cy="7179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4910F8A-CA0D-8636-24CA-2D4C0898124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11" y="3754088"/>
            <a:ext cx="791081" cy="59331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C9045E2-3FC4-98C8-06FC-1F10369F228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79" y="3940295"/>
            <a:ext cx="826733" cy="62004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D204207-CF91-BD80-AD17-9076B0B6AEB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46" y="4172976"/>
            <a:ext cx="971417" cy="72856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5018D5D-0212-46BD-8FA0-2427D807C7C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02" y="2774074"/>
            <a:ext cx="555788" cy="55578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8D653F1-62DB-51DC-269E-3764A4A7F14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90" y="3443277"/>
            <a:ext cx="555788" cy="5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2413" y="329290"/>
            <a:ext cx="5840772" cy="72807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b="1" dirty="0"/>
              <a:t>В ГИС ОКО из Моя школа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030661" y="145557"/>
            <a:ext cx="1905533" cy="590840"/>
            <a:chOff x="5253281" y="3908406"/>
            <a:chExt cx="2809340" cy="9504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412776" y="3977690"/>
              <a:ext cx="1649845" cy="81189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281" y="3908406"/>
              <a:ext cx="1984418" cy="95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E3D4E8B-0450-0736-52F6-895366D258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1" y="234878"/>
            <a:ext cx="616525" cy="41219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D32939D-5614-7D85-7E3C-2C9E0CC7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5" y="1166390"/>
            <a:ext cx="8459210" cy="345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C12793C-0709-2794-1CFC-EEED107CF976}"/>
              </a:ext>
            </a:extLst>
          </p:cNvPr>
          <p:cNvSpPr/>
          <p:nvPr/>
        </p:nvSpPr>
        <p:spPr>
          <a:xfrm>
            <a:off x="6093185" y="4530772"/>
            <a:ext cx="28873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или из раздела ОКО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C12793C-0709-2794-1CFC-EEED107CF976}"/>
              </a:ext>
            </a:extLst>
          </p:cNvPr>
          <p:cNvSpPr/>
          <p:nvPr/>
        </p:nvSpPr>
        <p:spPr>
          <a:xfrm>
            <a:off x="244181" y="693325"/>
            <a:ext cx="66768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Кабинет учителя – Полезные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ссылки  – 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ГИС ОКО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058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2413" y="193598"/>
            <a:ext cx="5840772" cy="72807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b="1" dirty="0"/>
              <a:t>Форма сбора данных по форме проведения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2413" y="973822"/>
            <a:ext cx="5840772" cy="413156"/>
          </a:xfrm>
        </p:spPr>
        <p:txBody>
          <a:bodyPr/>
          <a:lstStyle/>
          <a:p>
            <a:r>
              <a:rPr lang="ru-RU" dirty="0"/>
              <a:t>Математика, 5 класс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527AA927-C62F-DF3E-7A7D-A09A207859EC}"/>
              </a:ext>
            </a:extLst>
          </p:cNvPr>
          <p:cNvGrpSpPr/>
          <p:nvPr/>
        </p:nvGrpSpPr>
        <p:grpSpPr>
          <a:xfrm>
            <a:off x="7059500" y="145554"/>
            <a:ext cx="1915826" cy="590840"/>
            <a:chOff x="7059500" y="145554"/>
            <a:chExt cx="1915826" cy="59084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" name="Рисунок 1">
              <a:extLst>
                <a:ext uri="{FF2B5EF4-FFF2-40B4-BE49-F238E27FC236}">
                  <a16:creationId xmlns="" xmlns:a16="http://schemas.microsoft.com/office/drawing/2014/main" id="{CE3D4E8B-0450-0736-52F6-895366D2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07" y="538583"/>
            <a:ext cx="3924391" cy="442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132" y="3440099"/>
            <a:ext cx="2467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https://forms.yandex.ru/u/65015297c417f330f5fa7494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76" y="1953442"/>
            <a:ext cx="906651" cy="90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2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5271" y="656602"/>
            <a:ext cx="4391393" cy="857250"/>
          </a:xfrm>
        </p:spPr>
        <p:txBody>
          <a:bodyPr/>
          <a:lstStyle/>
          <a:p>
            <a:r>
              <a:rPr lang="ru-RU" sz="2800" dirty="0" smtClean="0"/>
              <a:t>ОНЛАЙН</a:t>
            </a:r>
            <a:endParaRPr lang="ru-RU" sz="28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030661" y="145557"/>
            <a:ext cx="1905533" cy="590840"/>
            <a:chOff x="5253281" y="3908406"/>
            <a:chExt cx="2809340" cy="95046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12776" y="3977690"/>
              <a:ext cx="1649845" cy="81189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281" y="3908406"/>
              <a:ext cx="1984418" cy="95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3D4E8B-0450-0736-52F6-895366D258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801" y="234878"/>
            <a:ext cx="616525" cy="412193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52413" y="329290"/>
            <a:ext cx="5840772" cy="7280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24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b="1" dirty="0" smtClean="0"/>
              <a:t>19-09-2023_Математика, 5 класс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55495" y="1195199"/>
            <a:ext cx="45811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Тренировочное мероприятие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196679" y="2709465"/>
            <a:ext cx="445337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24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000" dirty="0" smtClean="0"/>
              <a:t>ЦЕЛЬ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83C700-6763-94B7-BA80-E768D6E384F3}"/>
              </a:ext>
            </a:extLst>
          </p:cNvPr>
          <p:cNvSpPr txBox="1"/>
          <p:nvPr/>
        </p:nvSpPr>
        <p:spPr>
          <a:xfrm>
            <a:off x="1819898" y="2925006"/>
            <a:ext cx="5558298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600" b="0" i="0" u="none" strike="noStrike">
                <a:solidFill>
                  <a:srgbClr val="002060"/>
                </a:solidFill>
                <a:effectLst/>
                <a:latin typeface="YS Text"/>
              </a:defRPr>
            </a:lvl1pPr>
          </a:lstStyle>
          <a:p>
            <a:r>
              <a:rPr lang="ru-RU" sz="2000" dirty="0" smtClean="0"/>
              <a:t>ОРГАНИЗОВАТЬ ТРЕНИРОВКУ </a:t>
            </a:r>
            <a:br>
              <a:rPr lang="ru-RU" sz="2000" dirty="0" smtClean="0"/>
            </a:br>
            <a:r>
              <a:rPr lang="ru-RU" sz="2000" dirty="0"/>
              <a:t>ВХОДА ОБУЧАЮЩИХСЯ </a:t>
            </a:r>
          </a:p>
          <a:p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ГИС ОКО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5673" y="1560029"/>
            <a:ext cx="445337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24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15.09.2023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ПЯТНИЦА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930453" y="2711771"/>
            <a:ext cx="304487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244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ru-RU" sz="1200" dirty="0" smtClean="0"/>
              <a:t>1. Организовать в течение дня возможность репетиции входа обучающихся, запланированных на работу 19-09-2023 на платформу ОКО из Моя школа </a:t>
            </a:r>
            <a:endParaRPr lang="ru-RU" sz="12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30453" y="3606433"/>
            <a:ext cx="333234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7244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ru-RU" sz="1200" dirty="0"/>
              <a:t>2</a:t>
            </a:r>
            <a:r>
              <a:rPr lang="ru-RU" sz="1200" dirty="0" smtClean="0"/>
              <a:t>. Заполнить форму по результатам тренировочного мероприятия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63132" y="42484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https://forms.yandex.ru/u/65019e4350569004993e47ca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5" name="AutoShape 2" descr="data:image/svg+xml;base64,CiAgPHN2ZwogICAgdmVyc2lvbj0iMS4xIgogICAgdmlld0JveD0iMCAwIDM2NjMgMzY2My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M2NjMiCiAgICAgICAgaGVpZ2h0PSIzNjYzIgogICAgICAgIHJ4PSI1MTYiCiAgICAgICAgZmlsbD0iI2ZmZmZmZiIKICAgICAgLz4KCiAgICA8ZyB0cmFuc2Zvcm09InRyYW5zbGF0ZSgzMDAuNDgwNDY4NzUsIDMwMC40ODA0Njg3NSkgc2NhbGUoMC44NDM3NSkiPgogICAgICA8ZyB0cmFuc2Zvcm09InRyYW5zbGF0ZSgxMTY0LDApIj48dXNlIHhsaW5rOmhyZWY9IiNyLTAiLz48L2c+CjxnIHRyYW5zZm9ybT0idHJhbnNsYXRlKDEyNjEsMCkiPjx1c2UgeGxpbms6aHJlZj0iI2wtMCIvPjwvZz4KPGcgdHJhbnNmb3JtPSJ0cmFuc2xhdGUoMTY0OSwwKSI+PHVzZSB4bGluazpocmVmPSIjcmItMCIvPjwvZz4KPGcgdHJhbnNmb3JtPSJ0cmFuc2xhdGUoMTc0NiwwKSI+PHVzZSB4bGluazpocmVmPSIjcmVjdC0wIi8+PC9nPgo8ZyB0cmFuc2Zvcm09InRyYW5zbGF0ZSgxODQzLDApIj48dXNlIHhsaW5rOmhyZWY9IiNyZWN0LTAiLz48L2c+CjxnIHRyYW5zZm9ybT0idHJhbnNsYXRlKDE5NDAsMCkiPjx1c2UgeGxpbms6aHJlZj0iI3JlY3QtMCIvPjwvZz4KPGcgdHJhbnNmb3JtPSJ0cmFuc2xhdGUoMjAzNywwKSI+PHVzZSB4bGluazpocmVmPSIjcmVjdC0wIi8+PC9nPgo8ZyB0cmFuc2Zvcm09InRyYW5zbGF0ZSgyMTM0LDApIj48dXNlIHhsaW5rOmhyZWY9IiNsYi0wIi8+PC9nPgo8ZyB0cmFuc2Zvcm09InRyYW5zbGF0ZSgyNTIyLDApIj48dXNlIHhsaW5rOmhyZWY9IiNlbXB0eS0wIi8+PC9nPgo8ZyB0cmFuc2Zvcm09InRyYW5zbGF0ZSgxMjYxLDk3KSI+PHVzZSB4bGluazpocmVmPSIjbl9yYi0wIi8+PC9nPgo8ZyB0cmFuc2Zvcm09InRyYW5zbGF0ZSgxMzU4LDk3KSI+PHVzZSB4bGluazpocmVmPSIjcmItMCIvPjwvZz4KPGcgdHJhbnNmb3JtPSJ0cmFuc2xhdGUoMTQ1NSw5NykiPjx1c2UgeGxpbms6aHJlZj0iI2xiLTAiLz48L2c+CjxnIHRyYW5zZm9ybT0idHJhbnNsYXRlKDE2NDksOTcpIj48dXNlIHhsaW5rOmhyZWY9IiNydC0wIi8+PC9nPgo8ZyB0cmFuc2Zvcm09InRyYW5zbGF0ZSgxNzQ2LDk3KSI+PHVzZSB4bGluazpocmVmPSIjbHQtMCIvPjwvZz4KPGcgdHJhbnNmb3JtPSJ0cmFuc2xhdGUoMTk0MCw5NykiPjx1c2UgeGxpbms6aHJlZj0iI3J0LTAiLz48L2c+CjxnIHRyYW5zZm9ybT0idHJhbnNsYXRlKDIwMzcsOTcpIj48dXNlIHhsaW5rOmhyZWY9IiNyZWN0LTAiLz48L2c+CjxnIHRyYW5zZm9ybT0idHJhbnNsYXRlKDIxMzQsOTcpIj48dXNlIHhsaW5rOmhyZWY9IiNyZWN0LTAiLz48L2c+CjxnIHRyYW5zZm9ybT0idHJhbnNsYXRlKDIyMzEsOTcpIj48dXNlIHhsaW5rOmhyZWY9IiNyZWN0LTAiLz48L2c+CjxnIHRyYW5zZm9ybT0idHJhbnNsYXRlKDIzMjgsOTcpIj48dXNlIHhsaW5rOmhyZWY9IiNyZWN0LTAiLz48L2c+CjxnIHRyYW5zZm9ybT0idHJhbnNsYXRlKDI0MjUsOTcpIj48dXNlIHhsaW5rOmhyZWY9IiNsYi0wIi8+PC9nPgo8ZyB0cmFuc2Zvcm09InRyYW5zbGF0ZSgyNzE2LDk3KSI+PHVzZSB4bGluazpocmVmPSIjZW1wdHktMCIvPjwvZz4KPGcgdHJhbnNmb3JtPSJ0cmFuc2xhdGUoNzc2LDE5NCkiPjx1c2UgeGxpbms6aHJlZj0iI2ItMCIvPjwvZz4KPGcgdHJhbnNmb3JtPSJ0cmFuc2xhdGUoMTE2NCwxOTQpIj48dXNlIHhsaW5rOmhyZWY9IiNyYi0wIi8+PC9nPgo8ZyB0cmFuc2Zvcm09InRyYW5zbGF0ZSgxMjYxLDE5NCkiPjx1c2UgeGxpbms6aHJlZj0iI3JlY3QtMCIvPjwvZz4KPGcgdHJhbnNmb3JtPSJ0cmFuc2xhdGUoMTM1OCwxOTQpIj48dXNlIHhsaW5rOmhyZWY9IiNyZWN0LTAiLz48L2c+CjxnIHRyYW5zZm9ybT0idHJhbnNsYXRlKDE0NTUsMTk0KSI+PHVzZSB4bGluazpocmVmPSIjcmVjdC0wIi8+PC9nPgo8ZyB0cmFuc2Zvcm09InRyYW5zbGF0ZSgxNTUyLDE5NCkiPjx1c2UgeGxpbms6aHJlZj0iI2xiLTAiLz48L2c+CjxnIHRyYW5zZm9ybT0idHJhbnNsYXRlKDIwMzcsMTk0KSI+PHVzZSB4bGluazpocmVmPSIjcnQtMCIvPjwvZz4KPGcgdHJhbnNmb3JtPSJ0cmFuc2xhdGUoMjEzNCwxOTQpIj48dXNlIHhsaW5rOmhyZWY9IiNyZWN0LTAiLz48L2c+CjxnIHRyYW5zZm9ybT0idHJhbnNsYXRlKDIyMzEsMTk0KSI+PHVzZSB4bGluazpocmVmPSIjbHQtMCIvPjwvZz4KPGcgdHJhbnNmb3JtPSJ0cmFuc2xhdGUoMjQyNSwxOTQpIj48dXNlIHhsaW5rOmhyZWY9IiNyZWN0LTAiLz48L2c+CjxnIHRyYW5zZm9ybT0idHJhbnNsYXRlKDI1MjIsMTk0KSI+PHVzZSB4bGluazpocmVmPSIjcmVjdC0wIi8+PC9nPgo8ZyB0cmFuc2Zvcm09InRyYW5zbGF0ZSgyNjE5LDE5NCkiPjx1c2UgeGxpbms6aHJlZj0iI2wtMCIvPjwvZz4KPGcgdHJhbnNmb3JtPSJ0cmFuc2xhdGUoNzc2LDI5MSkiPjx1c2UgeGxpbms6aHJlZj0iI3J0LTAiLz48L2c+CjxnIHRyYW5zZm9ybT0idHJhbnNsYXRlKDg3MywyOTEpIj48dXNlIHhsaW5rOmhyZWY9IiNsLTAiLz48L2c+CjxnIHRyYW5zZm9ybT0idHJhbnNsYXRlKDEwNjcsMjkxKSI+PHVzZSB4bGluazpocmVmPSIjbl9yYi0wIi8+PC9nPgo8ZyB0cmFuc2Zvcm09InRyYW5zbGF0ZSgxMTY0LDI5MSkiPjx1c2UgeGxpbms6aHJlZj0iI3JlY3QtMCIvPjwvZz4KPGcgdHJhbnNmb3JtPSJ0cmFuc2xhdGUoMTM1OCwyOTEpIj48dXNlIHhsaW5rOmhyZWY9IiNyZWN0LTAiLz48L2c+CjxnIHRyYW5zZm9ybT0idHJhbnNsYXRlKDE1NTIsMjkxKSI+PHVzZSB4bGluazpocmVmPSIjcnQtMCIvPjwvZz4KPGcgdHJhbnNmb3JtPSJ0cmFuc2xhdGUoMTY0OSwyOTEpIj48dXNlIHhsaW5rOmhyZWY9IiNyZWN0LTAiLz48L2c+CjxnIHRyYW5zZm9ybT0idHJhbnNsYXRlKDE3NDYsMjkxKSI+PHVzZSB4bGluazpocmVmPSIjbGItMCIvPjwvZz4KPGcgdHJhbnNmb3JtPSJ0cmFuc2xhdGUoMjEzNCwyOTEpIj48dXNlIHhsaW5rOmhyZWY9IiN0LTAiLz48L2c+CjxnIHRyYW5zZm9ybT0idHJhbnNsYXRlKDI0MjUsMjkxKSI+PHVzZSB4bGluazpocmVmPSIjcnQtMCIvPjwvZz4KPGcgdHJhbnNmb3JtPSJ0cmFuc2xhdGUoMjUyMiwyOTEpIj48dXNlIHhsaW5rOmhyZWY9IiNsdC0wIi8+PC9nPgo8ZyB0cmFuc2Zvcm09InRyYW5zbGF0ZSgyNzE2LDI5MSkiPjx1c2UgeGxpbms6aHJlZj0iI2VtcHR5LTAiLz48L2c+CjxnIHRyYW5zZm9ybT0idHJhbnNsYXRlKDk3MCwzODgpIj48dXNlIHhsaW5rOmhyZWY9IiNyLTAiLz48L2c+CjxnIHRyYW5zZm9ybT0idHJhbnNsYXRlKDEwNjcsMzg4KSI+PHVzZSB4bGluazpocmVmPSIjcmVjdC0wIi8+PC9nPgo8ZyB0cmFuc2Zvcm09InRyYW5zbGF0ZSgxMTY0LDM4OCkiPjx1c2UgeGxpbms6aHJlZj0iI3JlY3QtMCIvPjwvZz4KPGcgdHJhbnNmb3JtPSJ0cmFuc2xhdGUoMTI2MSwzODgpIj48dXNlIHhsaW5rOmhyZWY9IiNyZWN0LTAiLz48L2c+CjxnIHRyYW5zZm9ybT0idHJhbnNsYXRlKDEzNTgsMzg4KSI+PHVzZSB4bGluazpocmVmPSIjbHQtMCIvPjwvZz4KPGcgdHJhbnNmb3JtPSJ0cmFuc2xhdGUoMTc0NiwzODgpIj48dXNlIHhsaW5rOmhyZWY9IiNyZWN0LTAiLz48L2c+CjxnIHRyYW5zZm9ybT0idHJhbnNsYXRlKDE4NDMsMzg4KSI+PHVzZSB4bGluazpocmVmPSIjcmVjdC0wIi8+PC9nPgo8ZyB0cmFuc2Zvcm09InRyYW5zbGF0ZSgxOTQwLDM4OCkiPjx1c2UgeGxpbms6aHJlZj0iI2wtMCIvPjwvZz4KPGcgdHJhbnNmb3JtPSJ0cmFuc2xhdGUoMjIzMSwzODgpIj48dXNlIHhsaW5rOmhyZWY9IiNuX3JiLTAiLz48L2c+CjxnIHRyYW5zZm9ybT0idHJhbnNsYXRlKDIzMjgsMzg4KSI+PHVzZSB4bGluazpocmVmPSIjYi0wIi8+PC9nPgo8ZyB0cmFuc2Zvcm09InRyYW5zbGF0ZSgxMDY3LDQ4NSkiPjx1c2UgeGxpbms6aHJlZj0iI3QtMCIvPjwvZz4KPGcgdHJhbnNmb3JtPSJ0cmFuc2xhdGUoMTI2MSw0ODUpIj48dXNlIHhsaW5rOmhyZWY9IiN0LTAiLz48L2c+CjxnIHRyYW5zZm9ybT0idHJhbnNsYXRlKDE0NTUsNDg1KSI+PHVzZSB4bGluazpocmVmPSIjZW1wdHktMCIvPjwvZz4KPGcgdHJhbnNmb3JtPSJ0cmFuc2xhdGUoMTY0OSw0ODUpIj48dXNlIHhsaW5rOmhyZWY9IiNyLTAiLz48L2c+CjxnIHRyYW5zZm9ybT0idHJhbnNsYXRlKDE3NDYsNDg1KSI+PHVzZSB4bGluazpocmVmPSIjcmVjdC0wIi8+PC9nPgo8ZyB0cmFuc2Zvcm09InRyYW5zbGF0ZSgxODQzLDQ4NSkiPjx1c2UgeGxpbms6aHJlZj0iI2x0LTAiLz48L2c+CjxnIHRyYW5zZm9ybT0idHJhbnNsYXRlKDIyMzEsNDg1KSI+PHVzZSB4bGluazpocmVmPSIjci0wIi8+PC9nPgo8ZyB0cmFuc2Zvcm09InRyYW5zbGF0ZSgyMzI4LDQ4NSkiPjx1c2UgeGxpbms6aHJlZj0iI3JlY3QtMCIvPjwvZz4KPGcgdHJhbnNmb3JtPSJ0cmFuc2xhdGUoNzc2LDU4MikiPjx1c2UgeGxpbms6aHJlZj0iI2VtcHR5LTAiLz48L2c+CjxnIHRyYW5zZm9ybT0idHJhbnNsYXRlKDk3MCw1ODIpIj48dXNlIHhsaW5rOmhyZWY9IiNiLTAiLz48L2c+CjxnIHRyYW5zZm9ybT0idHJhbnNsYXRlKDExNjQsNTgyKSI+PHVzZSB4bGluazpocmVmPSIjYi0wIi8+PC9nPgo8ZyB0cmFuc2Zvcm09InRyYW5zbGF0ZSgxMzU4LDU4MikiPjx1c2UgeGxpbms6aHJlZj0iI2VtcHR5LTAiLz48L2c+CjxnIHRyYW5zZm9ybT0idHJhbnNsYXRlKDE0NTUsNTgyKSI+PHVzZSB4bGluazpocmVmPSIjbl9yYi0wIi8+PC9nPgo8ZyB0cmFuc2Zvcm09InRyYW5zbGF0ZSgxNTUyLDU4MikiPjx1c2UgeGxpbms6aHJlZj0iI2ItMCIvPjwvZz4KPGcgdHJhbnNmb3JtPSJ0cmFuc2xhdGUoMTc0Niw1ODIpIj48dXNlIHhsaW5rOmhyZWY9IiN0LTAiLz48L2c+CjxnIHRyYW5zZm9ybT0idHJhbnNsYXRlKDE5NDAsNTgyKSI+PHVzZSB4bGluazpocmVmPSIjZW1wdHktMCIvPjwvZz4KPGcgdHJhbnNmb3JtPSJ0cmFuc2xhdGUoMjEzNCw1ODIpIj48dXNlIHhsaW5rOmhyZWY9IiNlbXB0eS0wIi8+PC9nPgo8ZyB0cmFuc2Zvcm09InRyYW5zbGF0ZSgyMzI4LDU4MikiPjx1c2UgeGxpbms6aHJlZj0iI3JlY3QtMCIvPjwvZz4KPGcgdHJhbnNmb3JtPSJ0cmFuc2xhdGUoMjUyMiw1ODIpIj48dXNlIHhsaW5rOmhyZWY9IiNlbXB0eS0wIi8+PC9nPgo8ZyB0cmFuc2Zvcm09InRyYW5zbGF0ZSgyNjE5LDU4MikiPjx1c2UgeGxpbms6aHJlZj0iI25fcmItMCIvPjwvZz4KPGcgdHJhbnNmb3JtPSJ0cmFuc2xhdGUoMjcxNiw1ODIpIj48dXNlIHhsaW5rOmhyZWY9IiNiLTAiLz48L2c+CjxnIHRyYW5zZm9ybT0idHJhbnNsYXRlKDk3MCw2NzkpIj48dXNlIHhsaW5rOmhyZWY9IiN0LTAiLz48L2c+CjxnIHRyYW5zZm9ybT0idHJhbnNsYXRlKDExNjQsNjc5KSI+PHVzZSB4bGluazpocmVmPSIjcnQtMCIvPjwvZz4KPGcgdHJhbnNmb3JtPSJ0cmFuc2xhdGUoMTI2MSw2NzkpIj48dXNlIHhsaW5rOmhyZWY9IiNsLTAiLz48L2c+CjxnIHRyYW5zZm9ybT0idHJhbnNsYXRlKDE0NTUsNjc5KSI+PHVzZSB4bGluazpocmVmPSIjcmItMCIvPjwvZz4KPGcgdHJhbnNmb3JtPSJ0cmFuc2xhdGUoMTU1Miw2NzkpIj48dXNlIHhsaW5rOmhyZWY9IiNsdC0wIi8+PC9nPgo8ZyB0cmFuc2Zvcm09InRyYW5zbGF0ZSgyMDM3LDY3OSkiPjx1c2UgeGxpbms6aHJlZj0iI2VtcHR5LTAiLz48L2c+CjxnIHRyYW5zZm9ybT0idHJhbnNsYXRlKDIyMzEsNjc5KSI+PHVzZSB4bGluazpocmVmPSIjci0wIi8+PC9nPgo8ZyB0cmFuc2Zvcm09InRyYW5zbGF0ZSgyMzI4LDY3OSkiPjx1c2UgeGxpbms6aHJlZj0iI3JlY3QtMCIvPjwvZz4KPGcgdHJhbnNmb3JtPSJ0cmFuc2xhdGUoMjQyNSw2NzkpIj48dXNlIHhsaW5rOmhyZWY9IiNsYi0wIi8+PC9nPgo8ZyB0cmFuc2Zvcm09InRyYW5zbGF0ZSgyNjE5LDY3OSkiPjx1c2UgeGxpbms6aHJlZj0iI3ItMCIvPjwvZz4KPGcgdHJhbnNmb3JtPSJ0cmFuc2xhdGUoMjcxNiw2NzkpIj48dXNlIHhsaW5rOmhyZWY9IiNyZWN0LTAiLz48L2c+CjxnIHRyYW5zZm9ybT0idHJhbnNsYXRlKDE5NCw3NzYpIj48dXNlIHhsaW5rOmhyZWY9IiNuX3JiLTAiLz48L2c+CjxnIHRyYW5zZm9ybT0idHJhbnNsYXRlKDI5MSw3NzYpIj48dXNlIHhsaW5rOmhyZWY9IiNyYi0wIi8+PC9nPgo8ZyB0cmFuc2Zvcm09InRyYW5zbGF0ZSgzODgsNzc2KSI+PHVzZSB4bGluazpocmVmPSIjbGItMCIvPjwvZz4KPGcgdHJhbnNmb3JtPSJ0cmFuc2xhdGUoNTgyLDc3NikiPjx1c2UgeGxpbms6aHJlZj0iI3ItMCIvPjwvZz4KPGcgdHJhbnNmb3JtPSJ0cmFuc2xhdGUoNjc5LDc3NikiPjx1c2UgeGxpbms6aHJlZj0iI2wtMCIvPjwvZz4KPGcgdHJhbnNmb3JtPSJ0cmFuc2xhdGUoODczLDc3NikiPjx1c2UgeGxpbms6aHJlZj0iI2ItMCIvPjwvZz4KPGcgdHJhbnNmb3JtPSJ0cmFuc2xhdGUoMTQ1NSw3NzYpIj48dXNlIHhsaW5rOmhyZWY9IiN0LTAiLz48L2c+CjxnIHRyYW5zZm9ybT0idHJhbnNsYXRlKDE2NDksNzc2KSI+PHVzZSB4bGluazpocmVmPSIjci0wIi8+PC9nPgo8ZyB0cmFuc2Zvcm09InRyYW5zbGF0ZSgxNzQ2LDc3NikiPjx1c2UgeGxpbms6aHJlZj0iI3JlY3QtMCIvPjwvZz4KPGcgdHJhbnNmb3JtPSJ0cmFuc2xhdGUoMTg0Myw3NzYpIj48dXNlIHhsaW5rOmhyZWY9IiNsLTAiLz48L2c+CjxnIHRyYW5zZm9ybT0idHJhbnNsYXRlKDIzMjgsNzc2KSI+PHVzZSB4bGluazpocmVmPSIjcmVjdC0wIi8+PC9nPgo8ZyB0cmFuc2Zvcm09InRyYW5zbGF0ZSgyNDI1LDc3NikiPjx1c2UgeGxpbms6aHJlZj0iI3JlY3QtMCIvPjwvZz4KPGcgdHJhbnNmb3JtPSJ0cmFuc2xhdGUoMjcxNiw3NzYpIj48dXNlIHhsaW5rOmhyZWY9IiN0LTAiLz48L2c+CjxnIHRyYW5zZm9ybT0idHJhbnNsYXRlKDMxMDQsNzc2KSI+PHVzZSB4bGluazpocmVmPSIjbl9yYi0wIi8+PC9nPgo8ZyB0cmFuc2Zvcm09InRyYW5zbGF0ZSgzMjAxLDc3NikiPjx1c2UgeGxpbms6aHJlZj0iI3JiLTAiLz48L2c+CjxnIHRyYW5zZm9ybT0idHJhbnNsYXRlKDMyOTgsNzc2KSI+PHVzZSB4bGluazpocmVmPSIjbGItMCIvPjwvZz4KPGcgdHJhbnNmb3JtPSJ0cmFuc2xhdGUoMCw4NzMpIj48dXNlIHhsaW5rOmhyZWY9IiNlbXB0eS0wIi8+PC9nPgo8ZyB0cmFuc2Zvcm09InRyYW5zbGF0ZSg5Nyw4NzMpIj48dXNlIHhsaW5rOmhyZWY9IiNuX3JiLTAiLz48L2c+CjxnIHRyYW5zZm9ybT0idHJhbnNsYXRlKDE5NCw4NzMpIj48dXNlIHhsaW5rOmhyZWY9IiNyYi0wIi8+PC9nPgo8ZyB0cmFuc2Zvcm09InRyYW5zbGF0ZSgyOTEsODczKSI+PHVzZSB4bGluazpocmVmPSIjcmVjdC0wIi8+PC9nPgo8ZyB0cmFuc2Zvcm09InRyYW5zbGF0ZSgzODgsODczKSI+PHVzZSB4bGluazpocmVmPSIjcmVjdC0wIi8+PC9nPgo8ZyB0cmFuc2Zvcm09InRyYW5zbGF0ZSg0ODUsODczKSI+PHVzZSB4bGluazpocmVmPSIjbGItMCIvPjwvZz4KPGcgdHJhbnNmb3JtPSJ0cmFuc2xhdGUoODczLDg3MykiPjx1c2UgeGxpbms6aHJlZj0iI3JlY3QtMCIvPjwvZz4KPGcgdHJhbnNmb3JtPSJ0cmFuc2xhdGUoOTcwLDg3MykiPjx1c2UgeGxpbms6aHJlZj0iI3JlY3QtMCIvPjwvZz4KPGcgdHJhbnNmb3JtPSJ0cmFuc2xhdGUoMTA2Nyw4NzMpIj48dXNlIHhsaW5rOmhyZWY9IiNsYi0wIi8+PC9nPgo8ZyB0cmFuc2Zvcm09InRyYW5zbGF0ZSgxMTY0LDg3MykiPjx1c2UgeGxpbms6aHJlZj0iI25fcmItMCIvPjwvZz4KPGcgdHJhbnNmb3JtPSJ0cmFuc2xhdGUoMTI2MSw4NzMpIj48dXNlIHhsaW5rOmhyZWY9IiNyYi0wIi8+PC9nPgo8ZyB0cmFuc2Zvcm09InRyYW5zbGF0ZSgxMzU4LDg3MykiPjx1c2UgeGxpbms6aHJlZj0iI2wtMCIvPjwvZz4KPGcgdHJhbnNmb3JtPSJ0cmFuc2xhdGUoMTQ1NSw4NzMpIj48dXNlIHhsaW5rOmhyZWY9IiNuX3JiLTAiLz48L2c+CjxnIHRyYW5zZm9ybT0idHJhbnNsYXRlKDE1NTIsODczKSI+PHVzZSB4bGluazpocmVmPSIjYi0wIi8+PC9nPgo8ZyB0cmFuc2Zvcm09InRyYW5zbGF0ZSgxNzQ2LDg3MykiPjx1c2UgeGxpbms6aHJlZj0iI3QtMCIvPjwvZz4KPGcgdHJhbnNmb3JtPSJ0cmFuc2xhdGUoMjAzNyw4NzMpIj48dXNlIHhsaW5rOmhyZWY9IiNyLTAiLz48L2c+CjxnIHRyYW5zZm9ybT0idHJhbnNsYXRlKDIxMzQsODczKSI+PHVzZSB4bGluazpocmVmPSIjbC0wIi8+PC9nPgo8ZyB0cmFuc2Zvcm09InRyYW5zbGF0ZSgyMzI4LDg3MykiPjx1c2UgeGxpbms6aHJlZj0iI3JlY3QtMCIvPjwvZz4KPGcgdHJhbnNmb3JtPSJ0cmFuc2xhdGUoMjQyNSw4NzMpIj48dXNlIHhsaW5rOmhyZWY9IiNyZWN0LTAiLz48L2c+CjxnIHRyYW5zZm9ybT0idHJhbnNsYXRlKDI4MTMsODczKSI+PHVzZSB4bGluazpocmVmPSIjbl9yYi0wIi8+PC9nPgo8ZyB0cmFuc2Zvcm09InRyYW5zbGF0ZSgyOTEwLDg3MykiPjx1c2UgeGxpbms6aHJlZj0iI2ItMCIvPjwvZz4KPGcgdHJhbnNmb3JtPSJ0cmFuc2xhdGUoMzEwNCw4NzMpIj48dXNlIHhsaW5rOmhyZWY9IiNyYi0wIi8+PC9nPgo8ZyB0cmFuc2Zvcm09InRyYW5zbGF0ZSgzMjAxLDg3MykiPjx1c2UgeGxpbms6aHJlZj0iI3JlY3QtMCIvPjwvZz4KPGcgdHJhbnNmb3JtPSJ0cmFuc2xhdGUoMzI5OCw4NzMpIj48dXNlIHhsaW5rOmhyZWY9IiNyZWN0LTAiLz48L2c+CjxnIHRyYW5zZm9ybT0idHJhbnNsYXRlKDMzOTUsODczKSI+PHVzZSB4bGluazpocmVmPSIjbGItMCIvPjwvZz4KPGcgdHJhbnNmb3JtPSJ0cmFuc2xhdGUoMCw5NzApIj48dXNlIHhsaW5rOmhyZWY9IiNuX3JiLTAiLz48L2c+CjxnIHRyYW5zZm9ybT0idHJhbnNsYXRlKDk3LDk3MCkiPjx1c2UgeGxpbms6aHJlZj0iI3JiLTAiLz48L2c+CjxnIHRyYW5zZm9ybT0idHJhbnNsYXRlKDE5NCw5NzApIj48dXNlIHhsaW5rOmhyZWY9IiNyZWN0LTAiLz48L2c+CjxnIHRyYW5zZm9ybT0idHJhbnNsYXRlKDI5MSw5NzApIj48dXNlIHhsaW5rOmhyZWY9IiNyZWN0LTAiLz48L2c+CjxnIHRyYW5zZm9ybT0idHJhbnNsYXRlKDM4OCw5NzApIj48dXNlIHhsaW5rOmhyZWY9IiNyZWN0LTAiLz48L2c+CjxnIHRyYW5zZm9ybT0idHJhbnNsYXRlKDQ4NSw5NzApIj48dXNlIHhsaW5rOmhyZWY9IiNyZWN0LTAiLz48L2c+CjxnIHRyYW5zZm9ybT0idHJhbnNsYXRlKDU4Miw5NzApIj48dXNlIHhsaW5rOmhyZWY9IiNyZWN0LTAiLz48L2c+CjxnIHRyYW5zZm9ybT0idHJhbnNsYXRlKDY3OSw5NzApIj48dXNlIHhsaW5rOmhyZWY9IiNsYi0wIi8+PC9nPgo8ZyB0cmFuc2Zvcm09InRyYW5zbGF0ZSg3NzYsOTcwKSI+PHVzZSB4bGluazpocmVmPSIjbl9yYi0wIi8+PC9nPgo8ZyB0cmFuc2Zvcm09InRyYW5zbGF0ZSg4NzMsOTcwKSI+PHVzZSB4bGluazpocmVmPSIjcmVjdC0wIi8+PC9nPgo8ZyB0cmFuc2Zvcm09InRyYW5zbGF0ZSgxMDY3LDk3MCkiPjx1c2UgeGxpbms6aHJlZj0iI3JlY3QtMCIvPjwvZz4KPGcgdHJhbnNmb3JtPSJ0cmFuc2xhdGUoMTE2NCw5NzApIj48dXNlIHhsaW5rOmhyZWY9IiNyZWN0LTAiLz48L2c+CjxnIHRyYW5zZm9ybT0idHJhbnNsYXRlKDEyNjEsOTcwKSI+PHVzZSB4bGluazpocmVmPSIjcmVjdC0wIi8+PC9nPgo8ZyB0cmFuc2Zvcm09InRyYW5zbGF0ZSgxNDU1LDk3MCkiPjx1c2UgeGxpbms6aHJlZj0iI3ItMCIvPjwvZz4KPGcgdHJhbnNmb3JtPSJ0cmFuc2xhdGUoMTU1Miw5NzApIj48dXNlIHhsaW5rOmhyZWY9IiNyZWN0LTAiLz48L2c+CjxnIHRyYW5zZm9ybT0idHJhbnNsYXRlKDE5NDAsOTcwKSI+PHVzZSB4bGluazpocmVmPSIjZW1wdHktMCIvPjwvZz4KPGcgdHJhbnNmb3JtPSJ0cmFuc2xhdGUoMjMyOCw5NzApIj48dXNlIHhsaW5rOmhyZWY9IiNydC0wIi8+PC9nPgo8ZyB0cmFuc2Zvcm09InRyYW5zbGF0ZSgyNDI1LDk3MCkiPjx1c2UgeGxpbms6aHJlZj0iI2x0LTAiLz48L2c+CjxnIHRyYW5zZm9ybT0idHJhbnNsYXRlKDI4MTMsOTcwKSI+PHVzZSB4bGluazpocmVmPSIjcmItMCIvPjwvZz4KPGcgdHJhbnNmb3JtPSJ0cmFuc2xhdGUoMjkxMCw5NzApIj48dXNlIHhsaW5rOmhyZWY9IiNyZWN0LTAiLz48L2c+CjxnIHRyYW5zZm9ybT0idHJhbnNsYXRlKDMxMDQsOTcwKSI+PHVzZSB4bGluazpocmVmPSIjdC0wIi8+PC9nPgo8ZyB0cmFuc2Zvcm09InRyYW5zbGF0ZSgzMzk1LDk3MCkiPjx1c2UgeGxpbms6aHJlZj0iI3JlY3QtMCIvPjwvZz4KPGcgdHJhbnNmb3JtPSJ0cmFuc2xhdGUoMzQ5Miw5NzApIj48dXNlIHhsaW5rOmhyZWY9IiNsLTAiLz48L2c+CjxnIHRyYW5zZm9ybT0idHJhbnNsYXRlKDAsMTA2NykiPjx1c2UgeGxpbms6aHJlZj0iI3ItMCIvPjwvZz4KPGcgdHJhbnNmb3JtPSJ0cmFuc2xhdGUoOTcsMTA2NykiPjx1c2UgeGxpbms6aHJlZj0iI3JlY3QtMCIvPjwvZz4KPGcgdHJhbnNmb3JtPSJ0cmFuc2xhdGUoMTk0LDEwNjcpIj48dXNlIHhsaW5rOmhyZWY9IiNyZWN0LTAiLz48L2c+CjxnIHRyYW5zZm9ybT0idHJhbnNsYXRlKDQ4NSwxMDY3KSI+PHVzZSB4bGluazpocmVmPSIjcmVjdC0wIi8+PC9nPgo8ZyB0cmFuc2Zvcm09InRyYW5zbGF0ZSg2NzksMTA2NykiPjx1c2UgeGxpbms6aHJlZj0iI3J0LTAiLz48L2c+CjxnIHRyYW5zZm9ybT0idHJhbnNsYXRlKDc3NiwxMDY3KSI+PHVzZSB4bGluazpocmVmPSIjcmVjdC0wIi8+PC9nPgo8ZyB0cmFuc2Zvcm09InRyYW5zbGF0ZSg4NzMsMTA2NykiPjx1c2UgeGxpbms6aHJlZj0iI3JlY3QtMCIvPjwvZz4KPGcgdHJhbnNmb3JtPSJ0cmFuc2xhdGUoOTcwLDEwNjcpIj48dXNlIHhsaW5rOmhyZWY9IiNyZWN0LTAiLz48L2c+CjxnIHRyYW5zZm9ybT0idHJhbnNsYXRlKDEwNjcsMTA2NykiPjx1c2UgeGxpbms6aHJlZj0iI3JlY3QtMCIvPjwvZz4KPGcgdHJhbnNmb3JtPSJ0cmFuc2xhdGUoMTE2NCwxMDY3KSI+PHVzZSB4bGluazpocmVmPSIjcmVjdC0wIi8+PC9nPgo8ZyB0cmFuc2Zvcm09InRyYW5zbGF0ZSgxMjYxLDEwNjcpIj48dXNlIHhsaW5rOmhyZWY9IiNyZWN0LTAiLz48L2c+CjxnIHRyYW5zZm9ybT0idHJhbnNsYXRlKDE1NTIsMTA2NykiPjx1c2UgeGxpbms6aHJlZj0iI3J0LTAiLz48L2c+CjxnIHRyYW5zZm9ybT0idHJhbnNsYXRlKDE2NDksMTA2NykiPjx1c2UgeGxpbms6aHJlZj0iI2wtMCIvPjwvZz4KPGcgdHJhbnNmb3JtPSJ0cmFuc2xhdGUoMjAzNywxMDY3KSI+PHVzZSB4bGluazpocmVmPSIjcmItMCIvPjwvZz4KPGcgdHJhbnNmb3JtPSJ0cmFuc2xhdGUoMjEzNCwxMDY3KSI+PHVzZSB4bGluazpocmVmPSIjbC0wIi8+PC9nPgo8ZyB0cmFuc2Zvcm09InRyYW5zbGF0ZSgyNTIyLDEwNjcpIj48dXNlIHhsaW5rOmhyZWY9IiNyLTAiLz48L2c+CjxnIHRyYW5zZm9ybT0idHJhbnNsYXRlKDI2MTksMTA2NykiPjx1c2UgeGxpbms6aHJlZj0iI2wtMCIvPjwvZz4KPGcgdHJhbnNmb3JtPSJ0cmFuc2xhdGUoMjgxMywxMDY3KSI+PHVzZSB4bGluazpocmVmPSIjcnQtMCIvPjwvZz4KPGcgdHJhbnNmb3JtPSJ0cmFuc2xhdGUoMjkxMCwxMDY3KSI+PHVzZSB4bGluazpocmVmPSIjcmVjdC0wIi8+PC9nPgo8ZyB0cmFuc2Zvcm09InRyYW5zbGF0ZSgzMjk4LDEwNjcpIj48dXNlIHhsaW5rOmhyZWY9IiNyLTAiLz48L2c+CjxnIHRyYW5zZm9ybT0idHJhbnNsYXRlKDMzOTUsMTA2NykiPjx1c2UgeGxpbms6aHJlZj0iI2x0LTAiLz48L2c+CjxnIHRyYW5zZm9ybT0idHJhbnNsYXRlKDk3LDExNjQpIj48dXNlIHhsaW5rOmhyZWY9IiNyZWN0LTAiLz48L2c+CjxnIHRyYW5zZm9ybT0idHJhbnNsYXRlKDE5NCwxMTY0KSI+PHVzZSB4bGluazpocmVmPSIjbHQtMCIvPjwvZz4KPGcgdHJhbnNmb3JtPSJ0cmFuc2xhdGUoMzg4LDExNjQpIj48dXNlIHhsaW5rOmhyZWY9IiNyLTAiLz48L2c+CjxnIHRyYW5zZm9ybT0idHJhbnNsYXRlKDQ4NSwxMTY0KSI+PHVzZSB4bGluazpocmVmPSIjcmVjdC0wIi8+PC9nPgo8ZyB0cmFuc2Zvcm09InRyYW5zbGF0ZSg1ODIsMTE2NCkiPjx1c2UgeGxpbms6aHJlZj0iI2wtMCIvPjwvZz4KPGcgdHJhbnNmb3JtPSJ0cmFuc2xhdGUoMTE2NCwxMTY0KSI+PHVzZSB4bGluazpocmVmPSIjcnQtMCIvPjwvZz4KPGcgdHJhbnNmb3JtPSJ0cmFuc2xhdGUoMTI2MSwxMTY0KSI+PHVzZSB4bGluazpocmVmPSIjcmVjdC0wIi8+PC9nPgo8ZyB0cmFuc2Zvcm09InRyYW5zbGF0ZSgxMzU4LDExNjQpIj48dXNlIHhsaW5rOmhyZWY9IiNuX3JiLTAiLz48L2c+CjxnIHRyYW5zZm9ybT0idHJhbnNsYXRlKDE0NTUsMTE2NCkiPjx1c2UgeGxpbms6aHJlZj0iI2ItMCIvPjwvZz4KPGcgdHJhbnNmb3JtPSJ0cmFuc2xhdGUoMTc0NiwxMTY0KSI+PHVzZSB4bGluazpocmVmPSIjcmItMCIvPjwvZz4KPGcgdHJhbnNmb3JtPSJ0cmFuc2xhdGUoMTg0MywxMTY0KSI+PHVzZSB4bGluazpocmVmPSIjbGItMCIvPjwvZz4KPGcgdHJhbnNmb3JtPSJ0cmFuc2xhdGUoMjAzNywxMTY0KSI+PHVzZSB4bGluazpocmVmPSIjdC0wIi8+PC9nPgo8ZyB0cmFuc2Zvcm09InRyYW5zbGF0ZSgyMjMxLDExNjQpIj48dXNlIHhsaW5rOmhyZWY9IiNuX3JiLTAiLz48L2c+CjxnIHRyYW5zZm9ybT0idHJhbnNsYXRlKDIzMjgsMTE2NCkiPjx1c2UgeGxpbms6aHJlZj0iI2ItMCIvPjwvZz4KPGcgdHJhbnNmb3JtPSJ0cmFuc2xhdGUoMjkxMCwxMTY0KSI+PHVzZSB4bGluazpocmVmPSIjdC0wIi8+PC9nPgo8ZyB0cmFuc2Zvcm09InRyYW5zbGF0ZSgwLDEyNjEpIj48dXNlIHhsaW5rOmhyZWY9IiNyLTAiLz48L2c+CjxnIHRyYW5zZm9ybT0idHJhbnNsYXRlKDk3LDEyNjEpIj48dXNlIHhsaW5rOmhyZWY9IiNsdC0wIi8+PC9nPgo8ZyB0cmFuc2Zvcm09InRyYW5zbGF0ZSgyOTEsMTI2MSkiPjx1c2UgeGxpbms6aHJlZj0iI2ItMCIvPjwvZz4KPGcgdHJhbnNmb3JtPSJ0cmFuc2xhdGUoNDg1LDEyNjEpIj48dXNlIHhsaW5rOmhyZWY9IiNyZWN0LTAiLz48L2c+CjxnIHRyYW5zZm9ybT0idHJhbnNsYXRlKDY3OSwxMjYxKSI+PHVzZSB4bGluazpocmVmPSIjZW1wdHktMCIvPjwvZz4KPGcgdHJhbnNmb3JtPSJ0cmFuc2xhdGUoODczLDEyNjEpIj48dXNlIHhsaW5rOmhyZWY9IiNlbXB0eS0wIi8+PC9nPgo8ZyB0cmFuc2Zvcm09InRyYW5zbGF0ZSgxMjYxLDEyNjEpIj48dXNlIHhsaW5rOmhyZWY9IiNydC0wIi8+PC9nPgo8ZyB0cmFuc2Zvcm09InRyYW5zbGF0ZSgxMzU4LDEyNjEpIj48dXNlIHhsaW5rOmhyZWY9IiNyZWN0LTAiLz48L2c+CjxnIHRyYW5zZm9ybT0idHJhbnNsYXRlKDE0NTUsMTI2MSkiPjx1c2UgeGxpbms6aHJlZj0iI3JlY3QtMCIvPjwvZz4KPGcgdHJhbnNmb3JtPSJ0cmFuc2xhdGUoMTc0NiwxMjYxKSI+PHVzZSB4bGluazpocmVmPSIjcmVjdC0wIi8+PC9nPgo8ZyB0cmFuc2Zvcm09InRyYW5zbGF0ZSgxODQzLDEyNjEpIj48dXNlIHhsaW5rOmhyZWY9IiNsdC0wIi8+PC9nPgo8ZyB0cmFuc2Zvcm09InRyYW5zbGF0ZSgyMjMxLDEyNjEpIj48dXNlIHhsaW5rOmhyZWY9IiNyLTAiLz48L2c+CjxnIHRyYW5zZm9ybT0idHJhbnNsYXRlKDIzMjgsMTI2MSkiPjx1c2UgeGxpbms6aHJlZj0iI2x0LTAiLz48L2c+CjxnIHRyYW5zZm9ybT0idHJhbnNsYXRlKDI1MjIsMTI2MSkiPjx1c2UgeGxpbms6aHJlZj0iI3ItMCIvPjwvZz4KPGcgdHJhbnNmb3JtPSJ0cmFuc2xhdGUoMjYxOSwxMjYxKSI+PHVzZSB4bGluazpocmVmPSIjbGItMCIvPjwvZz4KPGcgdHJhbnNmb3JtPSJ0cmFuc2xhdGUoMjcxNiwxMjYxKSI+PHVzZSB4bGluazpocmVmPSIjbl9yYi0wIi8+PC9nPgo8ZyB0cmFuc2Zvcm09InRyYW5zbGF0ZSgyODEzLDEyNjEpIj48dXNlIHhsaW5rOmhyZWY9IiNiLTAiLz48L2c+CjxnIHRyYW5zZm9ybT0idHJhbnNsYXRlKDMxMDQsMTI2MSkiPjx1c2UgeGxpbms6aHJlZj0iI2VtcHR5LTAiLz48L2c+CjxnIHRyYW5zZm9ybT0idHJhbnNsYXRlKDMyMDEsMTI2MSkiPjx1c2UgeGxpbms6aHJlZj0iI25fcmItMCIvPjwvZz4KPGcgdHJhbnNmb3JtPSJ0cmFuc2xhdGUoMzI5OCwxMjYxKSI+PHVzZSB4bGluazpocmVmPSIjYi0wIi8+PC9nPgo8ZyB0cmFuc2Zvcm09InRyYW5zbGF0ZSgyOTEsMTM1OCkiPjx1c2UgeGxpbms6aHJlZj0iI3QtMCIvPjwvZz4KPGcgdHJhbnNmb3JtPSJ0cmFuc2xhdGUoMzg4LDEzNTgpIj48dXNlIHhsaW5rOmhyZWY9IiNuX3JiLTAiLz48L2c+CjxnIHRyYW5zZm9ybT0idHJhbnNsYXRlKDQ4NSwxMzU4KSI+PHVzZSB4bGluazpocmVmPSIjcmVjdC0wIi8+PC9nPgo8ZyB0cmFuc2Zvcm09InRyYW5zbGF0ZSg1ODIsMTM1OCkiPjx1c2UgeGxpbms6aHJlZj0iI2wtMCIvPjwvZz4KPGcgdHJhbnNmb3JtPSJ0cmFuc2xhdGUoOTcwLDEzNTgpIj48dXNlIHhsaW5rOmhyZWY9IiNyLTAiLz48L2c+CjxnIHRyYW5zZm9ybT0idHJhbnNsYXRlKDEwNjcsMTM1OCkiPjx1c2UgeGxpbms6aHJlZj0iI2wtMCIvPjwvZz4KPGcgdHJhbnNmb3JtPSJ0cmFuc2xhdGUoMTM1OCwxMzU4KSI+PHVzZSB4bGluazpocmVmPSIjcmVjdC0wIi8+PC9nPgo8ZyB0cmFuc2Zvcm09InRyYW5zbGF0ZSgxNDU1LDEzNTgpIj48dXNlIHhsaW5rOmhyZWY9IiNyZWN0LTAiLz48L2c+CjxnIHRyYW5zZm9ybT0idHJhbnNsYXRlKDE1NTIsMTM1OCkiPjx1c2UgeGxpbms6aHJlZj0iI2xiLTAiLz48L2c+CjxnIHRyYW5zZm9ybT0idHJhbnNsYXRlKDE3NDYsMTM1OCkiPjx1c2UgeGxpbms6aHJlZj0iI3JlY3QtMCIvPjwvZz4KPGcgdHJhbnNmb3JtPSJ0cmFuc2xhdGUoMjAzNywxMzU4KSI+PHVzZSB4bGluazpocmVmPSIjci0wIi8+PC9nPgo8ZyB0cmFuc2Zvcm09InRyYW5zbGF0ZSgyMTM0LDEzNTgpIj48dXNlIHhsaW5rOmhyZWY9IiNsLTAiLz48L2c+CjxnIHRyYW5zZm9ybT0idHJhbnNsYXRlKDI0MjUsMTM1OCkiPjx1c2UgeGxpbms6aHJlZj0iI2VtcHR5LTAiLz48L2c+CjxnIHRyYW5zZm9ybT0idHJhbnNsYXRlKDI2MTksMTM1OCkiPjx1c2UgeGxpbms6aHJlZj0iI3J0LTAiLz48L2c+CjxnIHRyYW5zZm9ybT0idHJhbnNsYXRlKDI3MTYsMTM1OCkiPjx1c2UgeGxpbms6aHJlZj0iI3JlY3QtMCIvPjwvZz4KPGcgdHJhbnNmb3JtPSJ0cmFuc2xhdGUoMjgxMywxMzU4KSI+PHVzZSB4bGluazpocmVmPSIjcmVjdC0wIi8+PC9nPgo8ZyB0cmFuc2Zvcm09InRyYW5zbGF0ZSgyOTEwLDEzNTgpIj48dXNlIHhsaW5rOmhyZWY9IiNsYi0wIi8+PC9nPgo8ZyB0cmFuc2Zvcm09InRyYW5zbGF0ZSgzMTA0LDEzNTgpIj48dXNlIHhsaW5rOmhyZWY9IiNuX3JiLTAiLz48L2c+CjxnIHRyYW5zZm9ybT0idHJhbnNsYXRlKDMyMDEsMTM1OCkiPjx1c2UgeGxpbms6aHJlZj0iI3JiLTAiLz48L2c+CjxnIHRyYW5zZm9ybT0idHJhbnNsYXRlKDMyOTgsMTM1OCkiPjx1c2UgeGxpbms6aHJlZj0iI3JlY3QtMCIvPjwvZz4KPGcgdHJhbnNmb3JtPSJ0cmFuc2xhdGUoMzM5NSwxMzU4KSI+PHVzZSB4bGluazpocmVmPSIjcmVjdC0wIi8+PC9nPgo8ZyB0cmFuc2Zvcm09InRyYW5zbGF0ZSgzNDkyLDEzNTgpIj48dXNlIHhsaW5rOmhyZWY9IiNsLTAiLz48L2c+CjxnIHRyYW5zZm9ybT0idHJhbnNsYXRlKDk3LDE0NTUpIj48dXNlIHhsaW5rOmhyZWY9IiNuX3JiLTAiLz48L2c+CjxnIHRyYW5zZm9ybT0idHJhbnNsYXRlKDE5NCwxNDU1KSI+PHVzZSB4bGluazpocmVmPSIjYi0wIi8+PC9nPgo8ZyB0cmFuc2Zvcm09InRyYW5zbGF0ZSgyOTEsMTQ1NSkiPjx1c2UgeGxpbms6aHJlZj0iI25fcmItMCIvPjwvZz4KPGcgdHJhbnNmb3JtPSJ0cmFuc2xhdGUoMzg4LDE0NTUpIj48dXNlIHhsaW5rOmhyZWY9IiNyYi0wIi8+PC9nPgo8ZyB0cmFuc2Zvcm09InRyYW5zbGF0ZSg0ODUsMTQ1NSkiPjx1c2UgeGxpbms6aHJlZj0iI3JlY3QtMCIvPjwvZz4KPGcgdHJhbnNmb3JtPSJ0cmFuc2xhdGUoNzc2LDE0NTUpIj48dXNlIHhsaW5rOmhyZWY9IiNlbXB0eS0wIi8+PC9nPgo8ZyB0cmFuc2Zvcm09InRyYW5zbGF0ZSgxMzU4LDE0NTUpIj48dXNlIHhsaW5rOmhyZWY9IiN0LTAiLz48L2c+CjxnIHRyYW5zZm9ybT0idHJhbnNsYXRlKDE1NTIsMTQ1NSkiPjx1c2UgeGxpbms6aHJlZj0iI3JlY3QtMCIvPjwvZz4KPGcgdHJhbnNmb3JtPSJ0cmFuc2xhdGUoMTc0NiwxNDU1KSI+PHVzZSB4bGluazpocmVmPSIjcmVjdC0wIi8+PC9nPgo8ZyB0cmFuc2Zvcm09InRyYW5zbGF0ZSgxODQzLDE0NTUpIj48dXNlIHhsaW5rOmhyZWY9IiNsLTAiLz48L2c+CjxnIHRyYW5zZm9ybT0idHJhbnNsYXRlKDIyMzEsMTQ1NSkiPjx1c2UgeGxpbms6aHJlZj0iI25fcmItMCIvPjwvZz4KPGcgdHJhbnNmb3JtPSJ0cmFuc2xhdGUoMjMyOCwxNDU1KSI+PHVzZSB4bGluazpocmVmPSIjYi0wIi8+PC9nPgo8ZyB0cmFuc2Zvcm09InRyYW5zbGF0ZSgyNDI1LDE0NTUpIj48dXNlIHhsaW5rOmhyZWY9IiNuX3JiLTAiLz48L2c+CjxnIHRyYW5zZm9ybT0idHJhbnNsYXRlKDI1MjIsMTQ1NSkiPjx1c2UgeGxpbms6aHJlZj0iI2ItMCIvPjwvZz4KPGcgdHJhbnNmb3JtPSJ0cmFuc2xhdGUoMjgxMywxNDU1KSI+PHVzZSB4bGluazpocmVmPSIjcmVjdC0wIi8+PC9nPgo8ZyB0cmFuc2Zvcm09InRyYW5zbGF0ZSgyOTEwLDE0NTUpIj48dXNlIHhsaW5rOmhyZWY9IiNyZWN0LTAiLz48L2c+CjxnIHRyYW5zZm9ybT0idHJhbnNsYXRlKDMxMDQsMTQ1NSkiPjx1c2UgeGxpbms6aHJlZj0iI3ItMCIvPjwvZz4KPGcgdHJhbnNmb3JtPSJ0cmFuc2xhdGUoMzIwMSwxNDU1KSI+PHVzZSB4bGluazpocmVmPSIjcmVjdC0wIi8+PC9nPgo8ZyB0cmFuc2Zvcm09InRyYW5zbGF0ZSgzMjk4LDE0NTUpIj48dXNlIHhsaW5rOmhyZWY9IiNyZWN0LTAiLz48L2c+CjxnIHRyYW5zZm9ybT0idHJhbnNsYXRlKDMzOTUsMTQ1NSkiPjx1c2UgeGxpbms6aHJlZj0iI3JlY3QtMCIvPjwvZz4KPGcgdHJhbnNmb3JtPSJ0cmFuc2xhdGUoMCwxNTUyKSI+PHVzZSB4bGluazpocmVmPSIjcmItMCIvPjwvZz4KPGcgdHJhbnNmb3JtPSJ0cmFuc2xhdGUoOTcsMTU1MikiPjx1c2UgeGxpbms6aHJlZj0iI3JlY3QtMCIvPjwvZz4KPGcgdHJhbnNmb3JtPSJ0cmFuc2xhdGUoMTk0LDE1NTIpIj48dXNlIHhsaW5rOmhyZWY9IiNyZWN0LTAiLz48L2c+CjxnIHRyYW5zZm9ybT0idHJhbnNsYXRlKDI5MSwxNTUyKSI+PHVzZSB4bGluazpocmVmPSIjcmVjdC0wIi8+PC9nPgo8ZyB0cmFuc2Zvcm09InRyYW5zbGF0ZSgzODgsMTU1MikiPjx1c2UgeGxpbms6aHJlZj0iI3JlY3QtMCIvPjwvZz4KPGcgdHJhbnNmb3JtPSJ0cmFuc2xhdGUoNDg1LDE1NTIpIj48dXNlIHhsaW5rOmhyZWY9IiNyZWN0LTAiLz48L2c+CjxnIHRyYW5zZm9ybT0idHJhbnNsYXRlKDU4MiwxNTUyKSI+PHVzZSB4bGluazpocmVmPSIjbC0wIi8+PC9nPgo8ZyB0cmFuc2Zvcm09InRyYW5zbGF0ZSg5NzAsMTU1MikiPjx1c2UgeGxpbms6aHJlZj0iI2VtcHR5LTAiLz48L2c+CjxnIHRyYW5zZm9ybT0idHJhbnNsYXRlKDExNjQsMTU1MikiPjx1c2UgeGxpbms6aHJlZj0iI2VtcHR5LTAiLz48L2c+CjxnIHRyYW5zZm9ybT0idHJhbnNsYXRlKDE0NTUsMTU1MikiPjx1c2UgeGxpbms6aHJlZj0iI3ItMCIvPjwvZz4KPGcgdHJhbnNmb3JtPSJ0cmFuc2xhdGUoMTU1MiwxNTUyKSI+PHVzZSB4bGluazpocmVmPSIjbHQtMCIvPjwvZz4KPGcgdHJhbnNmb3JtPSJ0cmFuc2xhdGUoMTc0NiwxNTUyKSI+PHVzZSB4bGluazpocmVmPSIjcmVjdC0wIi8+PC9nPgo8ZyB0cmFuc2Zvcm09InRyYW5zbGF0ZSgxOTQwLDE1NTIpIj48dXNlIHhsaW5rOmhyZWY9IiNuX3JiLTAiLz48L2c+CjxnIHRyYW5zZm9ybT0idHJhbnNsYXRlKDIwMzcsMTU1MikiPjx1c2UgeGxpbms6aHJlZj0iI3JiLTAiLz48L2c+CjxnIHRyYW5zZm9ybT0idHJhbnNsYXRlKDIxMzQsMTU1MikiPjx1c2UgeGxpbms6aHJlZj0iI3JlY3QtMCIvPjwvZz4KPGcgdHJhbnNmb3JtPSJ0cmFuc2xhdGUoMjIzMSwxNTUyKSI+PHVzZSB4bGluazpocmVmPSIjcmVjdC0wIi8+PC9nPgo8ZyB0cmFuc2Zvcm09InRyYW5zbGF0ZSgyMzI4LDE1NTIpIj48dXNlIHhsaW5rOmhyZWY9IiNyZWN0LTAiLz48L2c+CjxnIHRyYW5zZm9ybT0idHJhbnNsYXRlKDI0MjUsMTU1MikiPjx1c2UgeGxpbms6aHJlZj0iI3JlY3QtMCIvPjwvZz4KPGcgdHJhbnNmb3JtPSJ0cmFuc2xhdGUoMjUyMiwxNTUyKSI+PHVzZSB4bGluazpocmVmPSIjcmVjdC0wIi8+PC9nPgo8ZyB0cmFuc2Zvcm09InRyYW5zbGF0ZSgyNjE5LDE1NTIpIj48dXNlIHhsaW5rOmhyZWY9IiNyZWN0LTAiLz48L2c+CjxnIHRyYW5zZm9ybT0idHJhbnNsYXRlKDI3MTYsMTU1MikiPjx1c2UgeGxpbms6aHJlZj0iI3JlY3QtMCIvPjwvZz4KPGcgdHJhbnNmb3JtPSJ0cmFuc2xhdGUoMjgxMywxNTUyKSI+PHVzZSB4bGluazpocmVmPSIjcmVjdC0wIi8+PC9nPgo8ZyB0cmFuc2Zvcm09InRyYW5zbGF0ZSgyOTEwLDE1NTIpIj48dXNlIHhsaW5rOmhyZWY9IiNyZWN0LTAiLz48L2c+CjxnIHRyYW5zZm9ybT0idHJhbnNsYXRlKDMwMDcsMTU1MikiPjx1c2UgeGxpbms6aHJlZj0iI2xiLTAiLz48L2c+CjxnIHRyYW5zZm9ybT0idHJhbnNsYXRlKDMyOTgsMTU1MikiPjx1c2UgeGxpbms6aHJlZj0iI3J0LTAiLz48L2c+CjxnIHRyYW5zZm9ybT0idHJhbnNsYXRlKDMzOTUsMTU1MikiPjx1c2UgeGxpbms6aHJlZj0iI3JlY3QtMCIvPjwvZz4KPGcgdHJhbnNmb3JtPSJ0cmFuc2xhdGUoMzQ5MiwxNTUyKSI+PHVzZSB4bGluazpocmVmPSIjbC0wIi8+PC9nPgo8ZyB0cmFuc2Zvcm09InRyYW5zbGF0ZSgwLDE2NDkpIj48dXNlIHhsaW5rOmhyZWY9IiNydC0wIi8+PC9nPgo8ZyB0cmFuc2Zvcm09InRyYW5zbGF0ZSg5NywxNjQ5KSI+PHVzZSB4bGluazpocmVmPSIjbHQtMCIvPjwvZz4KPGcgdHJhbnNmb3JtPSJ0cmFuc2xhdGUoNDg1LDE2NDkpIj48dXNlIHhsaW5rOmhyZWY9IiN0LTAiLz48L2c+CjxnIHRyYW5zZm9ybT0idHJhbnNsYXRlKDEzNTgsMTY0OSkiPjx1c2UgeGxpbms6aHJlZj0iI2VtcHR5LTAiLz48L2c+CjxnIHRyYW5zZm9ybT0idHJhbnNsYXRlKDE2NDksMTY0OSkiPjx1c2UgeGxpbms6aHJlZj0iI25fcmItMCIvPjwvZz4KPGcgdHJhbnNmb3JtPSJ0cmFuc2xhdGUoMTc0NiwxNjQ5KSI+PHVzZSB4bGluazpocmVmPSIjcmVjdC0wIi8+PC9nPgo8ZyB0cmFuc2Zvcm09InRyYW5zbGF0ZSgxOTQwLDE2NDkpIj48dXNlIHhsaW5rOmhyZWY9IiNyYi0wIi8+PC9nPgo8ZyB0cmFuc2Zvcm09InRyYW5zbGF0ZSgyMDM3LDE2NDkpIj48dXNlIHhsaW5rOmhyZWY9IiNyZWN0LTAiLz48L2c+CjxnIHRyYW5zZm9ybT0idHJhbnNsYXRlKDIxMzQsMTY0OSkiPjx1c2UgeGxpbms6aHJlZj0iI3JlY3QtMCIvPjwvZz4KPGcgdHJhbnNmb3JtPSJ0cmFuc2xhdGUoMjMyOCwxNjQ5KSI+PHVzZSB4bGluazpocmVmPSIjdC0wIi8+PC9nPgo8ZyB0cmFuc2Zvcm09InRyYW5zbGF0ZSgyNTIyLDE2NDkpIj48dXNlIHhsaW5rOmhyZWY9IiNydC0wIi8+PC9nPgo8ZyB0cmFuc2Zvcm09InRyYW5zbGF0ZSgyNjE5LDE2NDkpIj48dXNlIHhsaW5rOmhyZWY9IiNyZWN0LTAiLz48L2c+CjxnIHRyYW5zZm9ybT0idHJhbnNsYXRlKDI3MTYsMTY0OSkiPjx1c2UgeGxpbms6aHJlZj0iI3JlY3QtMCIvPjwvZz4KPGcgdHJhbnNmb3JtPSJ0cmFuc2xhdGUoMjgxMywxNjQ5KSI+PHVzZSB4bGluazpocmVmPSIjcmVjdC0wIi8+PC9nPgo8ZyB0cmFuc2Zvcm09InRyYW5zbGF0ZSgzMDA3LDE2NDkpIj48dXNlIHhsaW5rOmhyZWY9IiNyZWN0LTAiLz48L2c+CjxnIHRyYW5zZm9ybT0idHJhbnNsYXRlKDMzOTUsMTY0OSkiPjx1c2UgeGxpbms6aHJlZj0iI3QtMCIvPjwvZz4KPGcgdHJhbnNmb3JtPSJ0cmFuc2xhdGUoMzg4LDE3NDYpIj48dXNlIHhsaW5rOmhyZWY9IiNlbXB0eS0wIi8+PC9nPgo8ZyB0cmFuc2Zvcm09InRyYW5zbGF0ZSg1ODIsMTc0NikiPjx1c2UgeGxpbms6aHJlZj0iI2VtcHR5LTAiLz48L2c+CjxnIHRyYW5zZm9ybT0idHJhbnNsYXRlKDg3MywxNzQ2KSI+PHVzZSB4bGluazpocmVmPSIjbl9yYi0wIi8+PC9nPgo8ZyB0cmFuc2Zvcm09InRyYW5zbGF0ZSg5NzAsMTc0NikiPjx1c2UgeGxpbms6aHJlZj0iI2ItMCIvPjwvZz4KPGcgdHJhbnNmb3JtPSJ0cmFuc2xhdGUoMTU1MiwxNzQ2KSI+PHVzZSB4bGluazpocmVmPSIjci0wIi8+PC9nPgo8ZyB0cmFuc2Zvcm09InRyYW5zbGF0ZSgxNjQ5LDE3NDYpIj48dXNlIHhsaW5rOmhyZWY9IiNyZWN0LTAiLz48L2c+CjxnIHRyYW5zZm9ybT0idHJhbnNsYXRlKDE3NDYsMTc0NikiPjx1c2UgeGxpbms6aHJlZj0iI3JlY3QtMCIvPjwvZz4KPGcgdHJhbnNmb3JtPSJ0cmFuc2xhdGUoMTk0MCwxNzQ2KSI+PHVzZSB4bGluazpocmVmPSIjdC0wIi8+PC9nPgo8ZyB0cmFuc2Zvcm09InRyYW5zbGF0ZSgyMTM0LDE3NDYpIj48dXNlIHhsaW5rOmhyZWY9IiNyZWN0LTAiLz48L2c+CjxnIHRyYW5zZm9ybT0idHJhbnNsYXRlKDIzMjgsMTc0NikiPjx1c2UgeGxpbms6aHJlZj0iI25fcmItMCIvPjwvZz4KPGcgdHJhbnNmb3JtPSJ0cmFuc2xhdGUoMjQyNSwxNzQ2KSI+PHVzZSB4bGluazpocmVmPSIjYi0wIi8+PC9nPgo8ZyB0cmFuc2Zvcm09InRyYW5zbGF0ZSgyNjE5LDE3NDYpIj48dXNlIHhsaW5rOmhyZWY9IiNyZWN0LTAiLz48L2c+CjxnIHRyYW5zZm9ybT0idHJhbnNsYXRlKDI4MTMsMTc0NikiPjx1c2UgeGxpbms6aHJlZj0iI3J0LTAiLz48L2c+CjxnIHRyYW5zZm9ybT0idHJhbnNsYXRlKDI5MTAsMTc0NikiPjx1c2UgeGxpbms6aHJlZj0iI3JlY3QtMCIvPjwvZz4KPGcgdHJhbnNmb3JtPSJ0cmFuc2xhdGUoMzAwNywxNzQ2KSI+PHVzZSB4bGluazpocmVmPSIjcmVjdC0wIi8+PC9nPgo8ZyB0cmFuc2Zvcm09InRyYW5zbGF0ZSgzMzk1LDE3NDYpIj48dXNlIHhsaW5rOmhyZWY9IiNuX3JiLTAiLz48L2c+CjxnIHRyYW5zZm9ybT0idHJhbnNsYXRlKDM0OTIsMTc0NikiPjx1c2UgeGxpbms6aHJlZj0iI2ItMCIvPjwvZz4KPGcgdHJhbnNmb3JtPSJ0cmFuc2xhdGUoMCwxODQzKSI+PHVzZSB4bGluazpocmVmPSIjbl9yYi0wIi8+PC9nPgo8ZyB0cmFuc2Zvcm09InRyYW5zbGF0ZSg5NywxODQzKSI+PHVzZSB4bGluazpocmVmPSIjcmItMCIvPjwvZz4KPGcgdHJhbnNmb3JtPSJ0cmFuc2xhdGUoMTk0LDE4NDMpIj48dXNlIHhsaW5rOmhyZWY9IiNsYi0wIi8+PC9nPgo8ZyB0cmFuc2Zvcm09InRyYW5zbGF0ZSg1ODIsMTg0MykiPjx1c2UgeGxpbms6aHJlZj0iI25fcmItMCIvPjwvZz4KPGcgdHJhbnNmb3JtPSJ0cmFuc2xhdGUoNjc5LDE4NDMpIj48dXNlIHhsaW5rOmhyZWY9IiNyYi0wIi8+PC9nPgo8ZyB0cmFuc2Zvcm09InRyYW5zbGF0ZSg3NzYsMTg0MykiPjx1c2UgeGxpbms6aHJlZj0iI3JlY3QtMCIvPjwvZz4KPGcgdHJhbnNmb3JtPSJ0cmFuc2xhdGUoODczLDE4NDMpIj48dXNlIHhsaW5rOmhyZWY9IiNyZWN0LTAiLz48L2c+CjxnIHRyYW5zZm9ybT0idHJhbnNsYXRlKDk3MCwxODQzKSI+PHVzZSB4bGluazpocmVmPSIjcmVjdC0wIi8+PC9nPgo8ZyB0cmFuc2Zvcm09InRyYW5zbGF0ZSgxMDY3LDE4NDMpIj48dXNlIHhsaW5rOmhyZWY9IiNsLTAiLz48L2c+CjxnIHRyYW5zZm9ybT0idHJhbnNsYXRlKDE0NTUsMTg0MykiPjx1c2UgeGxpbms6aHJlZj0iI2VtcHR5LTAiLz48L2c+CjxnIHRyYW5zZm9ybT0idHJhbnNsYXRlKDE3NDYsMTg0MykiPjx1c2UgeGxpbms6aHJlZj0iI3JlY3QtMCIvPjwvZz4KPGcgdHJhbnNmb3JtPSJ0cmFuc2xhdGUoMjEzNCwxODQzKSI+PHVzZSB4bGluazpocmVmPSIjdC0wIi8+PC9nPgo8ZyB0cmFuc2Zvcm09InRyYW5zbGF0ZSgyMzI4LDE4NDMpIj48dXNlIHhsaW5rOmhyZWY9IiNyLTAiLz48L2c+CjxnIHRyYW5zZm9ybT0idHJhbnNsYXRlKDI0MjUsMTg0MykiPjx1c2UgeGxpbms6aHJlZj0iI2x0LTAiLz48L2c+CjxnIHRyYW5zZm9ybT0idHJhbnNsYXRlKDI2MTksMTg0MykiPjx1c2UgeGxpbms6aHJlZj0iI3JlY3QtMCIvPjwvZz4KPGcgdHJhbnNmb3JtPSJ0cmFuc2xhdGUoMzAwNywxODQzKSI+PHVzZSB4bGluazpocmVmPSIjcnQtMCIvPjwvZz4KPGcgdHJhbnNmb3JtPSJ0cmFuc2xhdGUoMzEwNCwxODQzKSI+PHVzZSB4bGluazpocmVmPSIjbGItMCIvPjwvZz4KPGcgdHJhbnNmb3JtPSJ0cmFuc2xhdGUoMzM5NSwxODQzKSI+PHVzZSB4bGluazpocmVmPSIjcmItMCIvPjwvZz4KPGcgdHJhbnNmb3JtPSJ0cmFuc2xhdGUoMzQ5MiwxODQzKSI+PHVzZSB4bGluazpocmVmPSIjcmVjdC0wIi8+PC9nPgo8ZyB0cmFuc2Zvcm09InRyYW5zbGF0ZSgwLDE5NDApIj48dXNlIHhsaW5rOmhyZWY9IiNyYi0wIi8+PC9nPgo8ZyB0cmFuc2Zvcm09InRyYW5zbGF0ZSg5NywxOTQwKSI+PHVzZSB4bGluazpocmVmPSIjcmVjdC0wIi8+PC9nPgo8ZyB0cmFuc2Zvcm09InRyYW5zbGF0ZSgxOTQsMTk0MCkiPjx1c2UgeGxpbms6aHJlZj0iI3JlY3QtMCIvPjwvZz4KPGcgdHJhbnNmb3JtPSJ0cmFuc2xhdGUoMjkxLDE5NDApIj48dXNlIHhsaW5rOmhyZWY9IiNuX3JiLTAiLz48L2c+CjxnIHRyYW5zZm9ybT0idHJhbnNsYXRlKDM4OCwxOTQwKSI+PHVzZSB4bGluazpocmVmPSIjcmItMCIvPjwvZz4KPGcgdHJhbnNmb3JtPSJ0cmFuc2xhdGUoNDg1LDE5NDApIj48dXNlIHhsaW5rOmhyZWY9IiNyZWN0LTAiLz48L2c+CjxnIHRyYW5zZm9ybT0idHJhbnNsYXRlKDU4MiwxOTQwKSI+PHVzZSB4bGluazpocmVmPSIjcmVjdC0wIi8+PC9nPgo8ZyB0cmFuc2Zvcm09InRyYW5zbGF0ZSg2NzksMTk0MCkiPjx1c2UgeGxpbms6aHJlZj0iI3JlY3QtMCIvPjwvZz4KPGcgdHJhbnNmb3JtPSJ0cmFuc2xhdGUoODczLDE5NDApIj48dXNlIHhsaW5rOmhyZWY9IiN0LTAiLz48L2c+CjxnIHRyYW5zZm9ybT0idHJhbnNsYXRlKDExNjQsMTk0MCkiPjx1c2UgeGxpbms6aHJlZj0iI2VtcHR5LTAiLz48L2c+CjxnIHRyYW5zZm9ybT0idHJhbnNsYXRlKDEzNTgsMTk0MCkiPjx1c2UgeGxpbms6aHJlZj0iI2ItMCIvPjwvZz4KPGcgdHJhbnNmb3JtPSJ0cmFuc2xhdGUoMTU1MiwxOTQwKSI+PHVzZSB4bGluazpocmVmPSIjZW1wdHktMCIvPjwvZz4KPGcgdHJhbnNmb3JtPSJ0cmFuc2xhdGUoMTc0NiwxOTQwKSI+PHVzZSB4bGluazpocmVmPSIjcmVjdC0wIi8+PC9nPgo8ZyB0cmFuc2Zvcm09InRyYW5zbGF0ZSgxOTQwLDE5NDApIj48dXNlIHhsaW5rOmhyZWY9IiNiLTAiLz48L2c+CjxnIHRyYW5zZm9ybT0idHJhbnNsYXRlKDI2MTksMTk0MCkiPjx1c2UgeGxpbms6aHJlZj0iI3JlY3QtMCIvPjwvZz4KPGcgdHJhbnNmb3JtPSJ0cmFuc2xhdGUoMjcxNiwxOTQwKSI+PHVzZSB4bGluazpocmVmPSIjcmVjdC0wIi8+PC9nPgo8ZyB0cmFuc2Zvcm09InRyYW5zbGF0ZSgyODEzLDE5NDApIj48dXNlIHhsaW5rOmhyZWY9IiNyZWN0LTAiLz48L2c+CjxnIHRyYW5zZm9ybT0idHJhbnNsYXRlKDI5MTAsMTk0MCkiPjx1c2UgeGxpbms6aHJlZj0iI2wtMCIvPjwvZz4KPGcgdHJhbnNmb3JtPSJ0cmFuc2xhdGUoMzEwNCwxOTQwKSI+PHVzZSB4bGluazpocmVmPSIjcmVjdC0wIi8+PC9nPgo8ZyB0cmFuc2Zvcm09InRyYW5zbGF0ZSgzMjAxLDE5NDApIj48dXNlIHhsaW5rOmhyZWY9IiNsYi0wIi8+PC9nPgo8ZyB0cmFuc2Zvcm09InRyYW5zbGF0ZSgzMzk1LDE5NDApIj48dXNlIHhsaW5rOmhyZWY9IiNyZWN0LTAiLz48L2c+CjxnIHRyYW5zZm9ybT0idHJhbnNsYXRlKDM0OTIsMTk0MCkiPjx1c2UgeGxpbms6aHJlZj0iI2x0LTAiLz48L2c+CjxnIHRyYW5zZm9ybT0idHJhbnNsYXRlKDAsMjAzNykiPjx1c2UgeGxpbms6aHJlZj0iI3QtMCIvPjwvZz4KPGcgdHJhbnNmb3JtPSJ0cmFuc2xhdGUoMTk0LDIwMzcpIj48dXNlIHhsaW5rOmhyZWY9IiNyZWN0LTAiLz48L2c+CjxnIHRyYW5zZm9ybT0idHJhbnNsYXRlKDI5MSwyMDM3KSI+PHVzZSB4bGluazpocmVmPSIjcmVjdC0wIi8+PC9nPgo8ZyB0cmFuc2Zvcm09InRyYW5zbGF0ZSgzODgsMjAzNykiPjx1c2UgeGxpbms6aHJlZj0iI2x0LTAiLz48L2c+CjxnIHRyYW5zZm9ybT0idHJhbnNsYXRlKDY3OSwyMDM3KSI+PHVzZSB4bGluazpocmVmPSIjcnQtMCIvPjwvZz4KPGcgdHJhbnNmb3JtPSJ0cmFuc2xhdGUoNzc2LDIwMzcpIj48dXNlIHhsaW5rOmhyZWY9IiNsLTAiLz48L2c+CjxnIHRyYW5zZm9ybT0idHJhbnNsYXRlKDk3MCwyMDM3KSI+PHVzZSB4bGluazpocmVmPSIjYi0wIi8+PC9nPgo8ZyB0cmFuc2Zvcm09InRyYW5zbGF0ZSgxMzU4LDIwMzcpIj48dXNlIHhsaW5rOmhyZWY9IiNyZWN0LTAiLz48L2c+CjxnIHRyYW5zZm9ybT0idHJhbnNsYXRlKDE0NTUsMjAzNykiPjx1c2UgeGxpbms6aHJlZj0iI2wtMCIvPjwvZz4KPGcgdHJhbnNmb3JtPSJ0cmFuc2xhdGUoMTY0OSwyMDM3KSI+PHVzZSB4bGluazpocmVmPSIjbl9yYi0wIi8+PC9nPgo8ZyB0cmFuc2Zvcm09InRyYW5zbGF0ZSgxNzQ2LDIwMzcpIj48dXNlIHhsaW5rOmhyZWY9IiNyZWN0LTAiLz48L2c+CjxnIHRyYW5zZm9ybT0idHJhbnNsYXRlKDE5NDAsMjAzNykiPjx1c2UgeGxpbms6aHJlZj0iI3JlY3QtMCIvPjwvZz4KPGcgdHJhbnNmb3JtPSJ0cmFuc2xhdGUoMjAzNywyMDM3KSI+PHVzZSB4bGluazpocmVmPSIjcmVjdC0wIi8+PC9nPgo8ZyB0cmFuc2Zvcm09InRyYW5zbGF0ZSgyMTM0LDIwMzcpIj48dXNlIHhsaW5rOmhyZWY9IiNyZWN0LTAiLz48L2c+CjxnIHRyYW5zZm9ybT0idHJhbnNsYXRlKDIyMzEsMjAzNykiPjx1c2UgeGxpbms6aHJlZj0iI3JlY3QtMCIvPjwvZz4KPGcgdHJhbnNmb3JtPSJ0cmFuc2xhdGUoMjMyOCwyMDM3KSI+PHVzZSB4bGluazpocmVmPSIjcmVjdC0wIi8+PC9nPgo8ZyB0cmFuc2Zvcm09InRyYW5zbGF0ZSgyNDI1LDIwMzcpIj48dXNlIHhsaW5rOmhyZWY9IiNsYi0wIi8+PC9nPgo8ZyB0cmFuc2Zvcm09InRyYW5zbGF0ZSgyNjE5LDIwMzcpIj48dXNlIHhsaW5rOmhyZWY9IiNyZWN0LTAiLz48L2c+CjxnIHRyYW5zZm9ybT0idHJhbnNsYXRlKDI3MTYsMjAzNykiPjx1c2UgeGxpbms6aHJlZj0iI2x0LTAiLz48L2c+CjxnIHRyYW5zZm9ybT0idHJhbnNsYXRlKDMwMDcsMjAzNykiPjx1c2UgeGxpbms6aHJlZj0iI3ItMCIvPjwvZz4KPGcgdHJhbnNmb3JtPSJ0cmFuc2xhdGUoMzEwNCwyMDM3KSI+PHVzZSB4bGluazpocmVmPSIjcmVjdC0wIi8+PC9nPgo8ZyB0cmFuc2Zvcm09InRyYW5zbGF0ZSgzMjAxLDIwMzcpIj48dXNlIHhsaW5rOmhyZWY9IiNsdC0wIi8+PC9nPgo8ZyB0cmFuc2Zvcm09InRyYW5zbGF0ZSgzMjk4LDIwMzcpIj48dXNlIHhsaW5rOmhyZWY9IiNuX3JiLTAiLz48L2c+CjxnIHRyYW5zZm9ybT0idHJhbnNsYXRlKDMzOTUsMjAzNykiPjx1c2UgeGxpbms6aHJlZj0iI3JlY3QtMCIvPjwvZz4KPGcgdHJhbnNmb3JtPSJ0cmFuc2xhdGUoMTk0LDIxMzQpIj48dXNlIHhsaW5rOmhyZWY9IiNydC0wIi8+PC9nPgo8ZyB0cmFuc2Zvcm09InRyYW5zbGF0ZSgyOTEsMjEzNCkiPjx1c2UgeGxpbms6aHJlZj0iI3JlY3QtMCIvPjwvZz4KPGcgdHJhbnNmb3JtPSJ0cmFuc2xhdGUoNTgyLDIxMzQpIj48dXNlIHhsaW5rOmhyZWY9IiNlbXB0eS0wIi8+PC9nPgo8ZyB0cmFuc2Zvcm09InRyYW5zbGF0ZSg5NzAsMjEzNCkiPjx1c2UgeGxpbms6aHJlZj0iI3QtMCIvPjwvZz4KPGcgdHJhbnNmb3JtPSJ0cmFuc2xhdGUoMTM1OCwyMTM0KSI+PHVzZSB4bGluazpocmVmPSIjdC0wIi8+PC9nPgo8ZyB0cmFuc2Zvcm09InRyYW5zbGF0ZSgxNTUyLDIxMzQpIj48dXNlIHhsaW5rOmhyZWY9IiNyYi0wIi8+PC9nPgo8ZyB0cmFuc2Zvcm09InRyYW5zbGF0ZSgxNjQ5LDIxMzQpIj48dXNlIHhsaW5rOmhyZWY9IiNyZWN0LTAiLz48L2c+CjxnIHRyYW5zZm9ybT0idHJhbnNsYXRlKDE3NDYsMjEzNCkiPjx1c2UgeGxpbms6aHJlZj0iI2x0LTAiLz48L2c+CjxnIHRyYW5zZm9ybT0idHJhbnNsYXRlKDE5NDAsMjEzNCkiPjx1c2UgeGxpbms6aHJlZj0iI3QtMCIvPjwvZz4KPGcgdHJhbnNmb3JtPSJ0cmFuc2xhdGUoMjMyOCwyMTM0KSI+PHVzZSB4bGluazpocmVmPSIjcmVjdC0wIi8+PC9nPgo8ZyB0cmFuc2Zvcm09InRyYW5zbGF0ZSgyNDI1LDIxMzQpIj48dXNlIHhsaW5rOmhyZWY9IiNyZWN0LTAiLz48L2c+CjxnIHRyYW5zZm9ybT0idHJhbnNsYXRlKDI2MTksMjEzNCkiPjx1c2UgeGxpbms6aHJlZj0iI3JlY3QtMCIvPjwvZz4KPGcgdHJhbnNmb3JtPSJ0cmFuc2xhdGUoMzEwNCwyMTM0KSI+PHVzZSB4bGluazpocmVmPSIjdC0wIi8+PC9nPgo8ZyB0cmFuc2Zvcm09InRyYW5zbGF0ZSgzMjAxLDIxMzQpIj48dXNlIHhsaW5rOmhyZWY9IiNuX3JiLTAiLz48L2c+CjxnIHRyYW5zZm9ybT0idHJhbnNsYXRlKDMyOTgsMjEzNCkiPjx1c2UgeGxpbms6aHJlZj0iI3JiLTAiLz48L2c+CjxnIHRyYW5zZm9ybT0idHJhbnNsYXRlKDMzOTUsMjEzNCkiPjx1c2UgeGxpbms6aHJlZj0iI3JlY3QtMCIvPjwvZz4KPGcgdHJhbnNmb3JtPSJ0cmFuc2xhdGUoMzQ5MiwyMTM0KSI+PHVzZSB4bGluazpocmVmPSIjbGItMCIvPjwvZz4KPGcgdHJhbnNmb3JtPSJ0cmFuc2xhdGUoMCwyMjMxKSI+PHVzZSB4bGluazpocmVmPSIjZW1wdHktMCIvPjwvZz4KPGcgdHJhbnNmb3JtPSJ0cmFuc2xhdGUoMjkxLDIyMzEpIj48dXNlIHhsaW5rOmhyZWY9IiN0LTAiLz48L2c+CjxnIHRyYW5zZm9ybT0idHJhbnNsYXRlKDY3OSwyMjMxKSI+PHVzZSB4bGluazpocmVmPSIjci0wIi8+PC9nPgo8ZyB0cmFuc2Zvcm09InRyYW5zbGF0ZSg3NzYsMjIzMSkiPjx1c2UgeGxpbms6aHJlZj0iI2wtMCIvPjwvZz4KPGcgdHJhbnNmb3JtPSJ0cmFuc2xhdGUoMTE2NCwyMjMxKSI+PHVzZSB4bGluazpocmVmPSIjbl9yYi0wIi8+PC9nPgo8ZyB0cmFuc2Zvcm09InRyYW5zbGF0ZSgxMjYxLDIyMzEpIj48dXNlIHhsaW5rOmhyZWY9IiNiLTAiLz48L2c+CjxnIHRyYW5zZm9ybT0idHJhbnNsYXRlKDE1NTIsMjIzMSkiPjx1c2UgeGxpbms6aHJlZj0iI3QtMCIvPjwvZz4KPGcgdHJhbnNmb3JtPSJ0cmFuc2xhdGUoMjAzNywyMjMxKSI+PHVzZSB4bGluazpocmVmPSIjZW1wdHktMCIvPjwvZz4KPGcgdHJhbnNmb3JtPSJ0cmFuc2xhdGUoMjIzMSwyMjMxKSI+PHVzZSB4bGluazpocmVmPSIjbl9yYi0wIi8+PC9nPgo8ZyB0cmFuc2Zvcm09InRyYW5zbGF0ZSgyMzI4LDIyMzEpIj48dXNlIHhsaW5rOmhyZWY9IiNyZWN0LTAiLz48L2c+CjxnIHRyYW5zZm9ybT0idHJhbnNsYXRlKDI0MjUsMjIzMSkiPjx1c2UgeGxpbms6aHJlZj0iI3JlY3QtMCIvPjwvZz4KPGcgdHJhbnNmb3JtPSJ0cmFuc2xhdGUoMjYxOSwyMjMxKSI+PHVzZSB4bGluazpocmVmPSIjcnQtMCIvPjwvZz4KPGcgdHJhbnNmb3JtPSJ0cmFuc2xhdGUoMjcxNiwyMjMxKSI+PHVzZSB4bGluazpocmVmPSIjcmVjdC0wIi8+PC9nPgo8ZyB0cmFuc2Zvcm09InRyYW5zbGF0ZSgyODEzLDIyMzEpIj48dXNlIHhsaW5rOmhyZWY9IiNsLTAiLz48L2c+CjxnIHRyYW5zZm9ybT0idHJhbnNsYXRlKDMwMDcsMjIzMSkiPjx1c2UgeGxpbms6aHJlZj0iI2VtcHR5LTAiLz48L2c+CjxnIHRyYW5zZm9ybT0idHJhbnNsYXRlKDMyMDEsMjIzMSkiPjx1c2UgeGxpbms6aHJlZj0iI3ItMCIvPjwvZz4KPGcgdHJhbnNmb3JtPSJ0cmFuc2xhdGUoMzI5OCwyMjMxKSI+PHVzZSB4bGluazpocmVmPSIjbHQtMCIvPjwvZz4KPGcgdHJhbnNmb3JtPSJ0cmFuc2xhdGUoMzQ5MiwyMjMxKSI+PHVzZSB4bGluazpocmVmPSIjcmVjdC0wIi8+PC9nPgo8ZyB0cmFuc2Zvcm09InRyYW5zbGF0ZSgwLDIzMjgpIj48dXNlIHhsaW5rOmhyZWY9IiNuX3JiLTAiLz48L2c+CjxnIHRyYW5zZm9ybT0idHJhbnNsYXRlKDk3LDIzMjgpIj48dXNlIHhsaW5rOmhyZWY9IiNyYi0wIi8+PC9nPgo8ZyB0cmFuc2Zvcm09InRyYW5zbGF0ZSgxOTQsMjMyOCkiPjx1c2UgeGxpbms6aHJlZj0iI2xiLTAiLz48L2c+CjxnIHRyYW5zZm9ybT0idHJhbnNsYXRlKDI5MSwyMzI4KSI+PHVzZSB4bGluazpocmVmPSIjbl9yYi0wIi8+PC9nPgo8ZyB0cmFuc2Zvcm09InRyYW5zbGF0ZSgzODgsMjMyOCkiPjx1c2UgeGxpbms6aHJlZj0iI3JiLTAiLz48L2c+CjxnIHRyYW5zZm9ybT0idHJhbnNsYXRlKDQ4NSwyMzI4KSI+PHVzZSB4bGluazpocmVmPSIjcmVjdC0wIi8+PC9nPgo8ZyB0cmFuc2Zvcm09InRyYW5zbGF0ZSg1ODIsMjMyOCkiPjx1c2UgeGxpbms6aHJlZj0iI2wtMCIvPjwvZz4KPGcgdHJhbnNmb3JtPSJ0cmFuc2xhdGUoODczLDIzMjgpIj48dXNlIHhsaW5rOmhyZWY9IiNyLTAiLz48L2c+CjxnIHRyYW5zZm9ybT0idHJhbnNsYXRlKDk3MCwyMzI4KSI+PHVzZSB4bGluazpocmVmPSIjbGItMCIvPjwvZz4KPGcgdHJhbnNmb3JtPSJ0cmFuc2xhdGUoMTE2NCwyMzI4KSI+PHVzZSB4bGluazpocmVmPSIjci0wIi8+PC9nPgo8ZyB0cmFuc2Zvcm09InRyYW5zbGF0ZSgxMjYxLDIzMjgpIj48dXNlIHhsaW5rOmhyZWY9IiNyZWN0LTAiLz48L2c+CjxnIHRyYW5zZm9ybT0idHJhbnNsYXRlKDEzNTgsMjMyOCkiPjx1c2UgeGxpbms6aHJlZj0iI2xiLTAiLz48L2c+CjxnIHRyYW5zZm9ybT0idHJhbnNsYXRlKDE5NDAsMjMyOCkiPjx1c2UgeGxpbms6aHJlZj0iI2ItMCIvPjwvZz4KPGcgdHJhbnNmb3JtPSJ0cmFuc2xhdGUoMjEzNCwyMzI4KSI+PHVzZSB4bGluazpocmVmPSIjcmItMCIvPjwvZz4KPGcgdHJhbnNmb3JtPSJ0cmFuc2xhdGUoMjIzMSwyMzI4KSI+PHVzZSB4bGluazpocmVmPSIjcmVjdC0wIi8+PC9nPgo8ZyB0cmFuc2Zvcm09InRyYW5zbGF0ZSgyMzI4LDIzMjgpIj48dXNlIHhsaW5rOmhyZWY9IiNyZWN0LTAiLz48L2c+CjxnIHRyYW5zZm9ybT0idHJhbnNsYXRlKDI0MjUsMjMyOCkiPjx1c2UgeGxpbms6aHJlZj0iI3JlY3QtMCIvPjwvZz4KPGcgdHJhbnNmb3JtPSJ0cmFuc2xhdGUoMzQ5MiwyMzI4KSI+PHVzZSB4bGluazpocmVmPSIjdC0wIi8+PC9nPgo8ZyB0cmFuc2Zvcm09InRyYW5zbGF0ZSgwLDI0MjUpIj48dXNlIHhsaW5rOmhyZWY9IiNyYi0wIi8+PC9nPgo8ZyB0cmFuc2Zvcm09InRyYW5zbGF0ZSg5NywyNDI1KSI+PHVzZSB4bGluazpocmVmPSIjcmVjdC0wIi8+PC9nPgo8ZyB0cmFuc2Zvcm09InRyYW5zbGF0ZSgxOTQsMjQyNSkiPjx1c2UgeGxpbms6aHJlZj0iI3JlY3QtMCIvPjwvZz4KPGcgdHJhbnNmb3JtPSJ0cmFuc2xhdGUoMjkxLDI0MjUpIj48dXNlIHhsaW5rOmhyZWY9IiNyZWN0LTAiLz48L2c+CjxnIHRyYW5zZm9ybT0idHJhbnNsYXRlKDM4OCwyNDI1KSI+PHVzZSB4bGluazpocmVmPSIjcmVjdC0wIi8+PC9nPgo8ZyB0cmFuc2Zvcm09InRyYW5zbGF0ZSg1ODIsMjQyNSkiPjx1c2UgeGxpbms6aHJlZj0iI25fcmItMCIvPjwvZz4KPGcgdHJhbnNmb3JtPSJ0cmFuc2xhdGUoNjc5LDI0MjUpIj48dXNlIHhsaW5rOmhyZWY9IiNiLTAiLz48L2c+CjxnIHRyYW5zZm9ybT0idHJhbnNsYXRlKDk3MCwyNDI1KSI+PHVzZSB4bGluazpocmVmPSIjcmVjdC0wIi8+PC9nPgo8ZyB0cmFuc2Zvcm09InRyYW5zbGF0ZSgxMDY3LDI0MjUpIj48dXNlIHhsaW5rOmhyZWY9IiNsLTAiLz48L2c+CjxnIHRyYW5zZm9ybT0idHJhbnNsYXRlKDEzNTgsMjQyNSkiPjx1c2UgeGxpbms6aHJlZj0iI3J0LTAiLz48L2c+CjxnIHRyYW5zZm9ybT0idHJhbnNsYXRlKDE0NTUsMjQyNSkiPjx1c2UgeGxpbms6aHJlZj0iI3JlY3QtMCIvPjwvZz4KPGcgdHJhbnNmb3JtPSJ0cmFuc2xhdGUoMTU1MiwyNDI1KSI+PHVzZSB4bGluazpocmVmPSIjcmVjdC0wIi8+PC9nPgo8ZyB0cmFuc2Zvcm09InRyYW5zbGF0ZSgxNjQ5LDI0MjUpIj48dXNlIHhsaW5rOmhyZWY9IiNsYi0wIi8+PC9nPgo8ZyB0cmFuc2Zvcm09InRyYW5zbGF0ZSgxOTQwLDI0MjUpIj48dXNlIHhsaW5rOmhyZWY9IiNyZWN0LTAiLz48L2c+CjxnIHRyYW5zZm9ybT0idHJhbnNsYXRlKDIxMzQsMjQyNSkiPjx1c2UgeGxpbms6aHJlZj0iI3QtMCIvPjwvZz4KPGcgdHJhbnNmb3JtPSJ0cmFuc2xhdGUoMjQyNSwyNDI1KSI+PHVzZSB4bGluazpocmVmPSIjcnQtMCIvPjwvZz4KPGcgdHJhbnNmb3JtPSJ0cmFuc2xhdGUoMjUyMiwyNDI1KSI+PHVzZSB4bGluazpocmVmPSIjbC0wIi8+PC9nPgo8ZyB0cmFuc2Zvcm09InRyYW5zbGF0ZSgyOTEwLDI0MjUpIj48dXNlIHhsaW5rOmhyZWY9IiNyYi0wIi8+PC9nPgo8ZyB0cmFuc2Zvcm09InRyYW5zbGF0ZSgzMDA3LDI0MjUpIj48dXNlIHhsaW5rOmhyZWY9IiNyZWN0LTAiLz48L2c+CjxnIHRyYW5zZm9ybT0idHJhbnNsYXRlKDMxMDQsMjQyNSkiPjx1c2UgeGxpbms6aHJlZj0iI3JlY3QtMCIvPjwvZz4KPGcgdHJhbnNmb3JtPSJ0cmFuc2xhdGUoMzIwMSwyNDI1KSI+PHVzZSB4bGluazpocmVmPSIjbGItMCIvPjwvZz4KPGcgdHJhbnNmb3JtPSJ0cmFuc2xhdGUoMCwyNTIyKSI+PHVzZSB4bGluazpocmVmPSIjcmVjdC0wIi8+PC9nPgo8ZyB0cmFuc2Zvcm09InRyYW5zbGF0ZSg5NywyNTIyKSI+PHVzZSB4bGluazpocmVmPSIjbHQtMCIvPjwvZz4KPGcgdHJhbnNmb3JtPSJ0cmFuc2xhdGUoMjkxLDI1MjIpIj48dXNlIHhsaW5rOmhyZWY9IiNyZWN0LTAiLz48L2c+CjxnIHRyYW5zZm9ybT0idHJhbnNsYXRlKDM4OCwyNTIyKSI+PHVzZSB4bGluazpocmVmPSIjcmVjdC0wIi8+PC9nPgo8ZyB0cmFuc2Zvcm09InRyYW5zbGF0ZSg0ODUsMjUyMikiPjx1c2UgeGxpbms6aHJlZj0iI3JlY3QtMCIvPjwvZz4KPGcgdHJhbnNmb3JtPSJ0cmFuc2xhdGUoNTgyLDI1MjIpIj48dXNlIHhsaW5rOmhyZWY9IiNyZWN0LTAiLz48L2c+CjxnIHRyYW5zZm9ybT0idHJhbnNsYXRlKDY3OSwyNTIyKSI+PHVzZSB4bGluazpocmVmPSIjbHQtMCIvPjwvZz4KPGcgdHJhbnNmb3JtPSJ0cmFuc2xhdGUoODczLDI1MjIpIj48dXNlIHhsaW5rOmhyZWY9IiNyLTAiLz48L2c+CjxnIHRyYW5zZm9ybT0idHJhbnNsYXRlKDk3MCwyNTIyKSI+PHVzZSB4bGluazpocmVmPSIjcmVjdC0wIi8+PC9nPgo8ZyB0cmFuc2Zvcm09InRyYW5zbGF0ZSgxMjYxLDI1MjIpIj48dXNlIHhsaW5rOmhyZWY9IiNiLTAiLz48L2c+CjxnIHRyYW5zZm9ybT0idHJhbnNsYXRlKDE1NTIsMjUyMikiPjx1c2UgeGxpbms6aHJlZj0iI3J0LTAiLz48L2c+CjxnIHRyYW5zZm9ybT0idHJhbnNsYXRlKDE2NDksMjUyMikiPjx1c2UgeGxpbms6aHJlZj0iI3JlY3QtMCIvPjwvZz4KPGcgdHJhbnNmb3JtPSJ0cmFuc2xhdGUoMTg0MywyNTIyKSI+PHVzZSB4bGluazpocmVmPSIjbl9yYi0wIi8+PC9nPgo8ZyB0cmFuc2Zvcm09InRyYW5zbGF0ZSgxOTQwLDI1MjIpIj48dXNlIHhsaW5rOmhyZWY9IiNyZWN0LTAiLz48L2c+CjxnIHRyYW5zZm9ybT0idHJhbnNsYXRlKDIwMzcsMjUyMikiPjx1c2UgeGxpbms6aHJlZj0iI2wtMCIvPjwvZz4KPGcgdHJhbnNmb3JtPSJ0cmFuc2xhdGUoMjIzMSwyNTIyKSI+PHVzZSB4bGluazpocmVmPSIjcmItMCIvPjwvZz4KPGcgdHJhbnNmb3JtPSJ0cmFuc2xhdGUoMjMyOCwyNTIyKSI+PHVzZSB4bGluazpocmVmPSIjbC0wIi8+PC9nPgo8ZyB0cmFuc2Zvcm09InRyYW5zbGF0ZSgyNjE5LDI1MjIpIj48dXNlIHhsaW5rOmhyZWY9IiNlbXB0eS0wIi8+PC9nPgo8ZyB0cmFuc2Zvcm09InRyYW5zbGF0ZSgyOTEwLDI1MjIpIj48dXNlIHhsaW5rOmhyZWY9IiN0LTAiLz48L2c+CjxnIHRyYW5zZm9ybT0idHJhbnNsYXRlKDMyMDEsMjUyMikiPjx1c2UgeGxpbms6aHJlZj0iI3J0LTAiLz48L2c+CjxnIHRyYW5zZm9ybT0idHJhbnNsYXRlKDMyOTgsMjUyMikiPjx1c2UgeGxpbms6aHJlZj0iI3JlY3QtMCIvPjwvZz4KPGcgdHJhbnNmb3JtPSJ0cmFuc2xhdGUoMzM5NSwyNTIyKSI+PHVzZSB4bGluazpocmVmPSIjcmVjdC0wIi8+PC9nPgo8ZyB0cmFuc2Zvcm09InRyYW5zbGF0ZSgzNDkyLDI1MjIpIj48dXNlIHhsaW5rOmhyZWY9IiNsYi0wIi8+PC9nPgo8ZyB0cmFuc2Zvcm09InRyYW5zbGF0ZSgwLDI2MTkpIj48dXNlIHhsaW5rOmhyZWY9IiNyZWN0LTAiLz48L2c+CjxnIHRyYW5zZm9ybT0idHJhbnNsYXRlKDE5NCwyNjE5KSI+PHVzZSB4bGluazpocmVmPSIjci0wIi8+PC9nPgo8ZyB0cmFuc2Zvcm09InRyYW5zbGF0ZSgyOTEsMjYxOSkiPjx1c2UgeGxpbms6aHJlZj0iI2x0LTAiLz48L2c+CjxnIHRyYW5zZm9ybT0idHJhbnNsYXRlKDk3MCwyNjE5KSI+PHVzZSB4bGluazpocmVmPSIjcnQtMCIvPjwvZz4KPGcgdHJhbnNmb3JtPSJ0cmFuc2xhdGUoMTA2NywyNjE5KSI+PHVzZSB4bGluazpocmVmPSIjbGItMCIvPjwvZz4KPGcgdHJhbnNmb3JtPSJ0cmFuc2xhdGUoMTI2MSwyNjE5KSI+PHVzZSB4bGluazpocmVmPSIjcmVjdC0wIi8+PC9nPgo8ZyB0cmFuc2Zvcm09InRyYW5zbGF0ZSgxMzU4LDI2MTkpIj48dXNlIHhsaW5rOmhyZWY9IiNsLTAiLz48L2c+CjxnIHRyYW5zZm9ybT0idHJhbnNsYXRlKDE2NDksMjYxOSkiPjx1c2UgeGxpbms6aHJlZj0iI3QtMCIvPjwvZz4KPGcgdHJhbnNmb3JtPSJ0cmFuc2xhdGUoMTc0NiwyNjE5KSI+PHVzZSB4bGluazpocmVmPSIjbl9yYi0wIi8+PC9nPgo8ZyB0cmFuc2Zvcm09InRyYW5zbGF0ZSgxODQzLDI2MTkpIj48dXNlIHhsaW5rOmhyZWY9IiNyYi0wIi8+PC9nPgo8ZyB0cmFuc2Zvcm09InRyYW5zbGF0ZSgxOTQwLDI2MTkpIj48dXNlIHhsaW5rOmhyZWY9IiNyZWN0LTAiLz48L2c+CjxnIHRyYW5zZm9ybT0idHJhbnNsYXRlKDIyMzEsMjYxOSkiPjx1c2UgeGxpbms6aHJlZj0iI3QtMCIvPjwvZz4KPGcgdHJhbnNmb3JtPSJ0cmFuc2xhdGUoMjYxOSwyNjE5KSI+PHVzZSB4bGluazpocmVmPSIjbl9yYi0wIi8+PC9nPgo8ZyB0cmFuc2Zvcm09InRyYW5zbGF0ZSgyNzE2LDI2MTkpIj48dXNlIHhsaW5rOmhyZWY9IiNyYi0wIi8+PC9nPgo8ZyB0cmFuc2Zvcm09InRyYW5zbGF0ZSgyODEzLDI2MTkpIj48dXNlIHhsaW5rOmhyZWY9IiNsYi0wIi8+PC9nPgo8ZyB0cmFuc2Zvcm09InRyYW5zbGF0ZSgyOTEwLDI2MTkpIj48dXNlIHhsaW5rOmhyZWY9IiNuX3JiLTAiLz48L2c+CjxnIHRyYW5zZm9ybT0idHJhbnNsYXRlKDMwMDcsMjYxOSkiPjx1c2UgeGxpbms6aHJlZj0iI3JiLTAiLz48L2c+CjxnIHRyYW5zZm9ybT0idHJhbnNsYXRlKDMxMDQsMjYxOSkiPjx1c2UgeGxpbms6aHJlZj0iI2xiLTAiLz48L2c+CjxnIHRyYW5zZm9ybT0idHJhbnNsYXRlKDMyOTgsMjYxOSkiPjx1c2UgeGxpbms6aHJlZj0iI3JlY3QtMCIvPjwvZz4KPGcgdHJhbnNmb3JtPSJ0cmFuc2xhdGUoMzM5NSwyNjE5KSI+PHVzZSB4bGluazpocmVmPSIjcmVjdC0wIi8+PC9nPgo8ZyB0cmFuc2Zvcm09InRyYW5zbGF0ZSgzNDkyLDI2MTkpIj48dXNlIHhsaW5rOmhyZWY9IiNsdC0wIi8+PC9nPgo8ZyB0cmFuc2Zvcm09InRyYW5zbGF0ZSgwLDI3MTYpIj48dXNlIHhsaW5rOmhyZWY9IiN0LTAiLz48L2c+CjxnIHRyYW5zZm9ybT0idHJhbnNsYXRlKDM4OCwyNzE2KSI+PHVzZSB4bGluazpocmVmPSIjZW1wdHktMCIvPjwvZz4KPGcgdHJhbnNmb3JtPSJ0cmFuc2xhdGUoNTgyLDI3MTYpIj48dXNlIHhsaW5rOmhyZWY9IiNlbXB0eS0wIi8+PC9nPgo8ZyB0cmFuc2Zvcm09InRyYW5zbGF0ZSg3NzYsMjcxNikiPjx1c2UgeGxpbms6aHJlZj0iI2ItMCIvPjwvZz4KPGcgdHJhbnNmb3JtPSJ0cmFuc2xhdGUoMTA2NywyNzE2KSI+PHVzZSB4bGluazpocmVmPSIjcmVjdC0wIi8+PC9nPgo8ZyB0cmFuc2Zvcm09InRyYW5zbGF0ZSgxMTY0LDI3MTYpIj48dXNlIHhsaW5rOmhyZWY9IiNuX3JiLTAiLz48L2c+CjxnIHRyYW5zZm9ybT0idHJhbnNsYXRlKDEyNjEsMjcxNikiPjx1c2UgeGxpbms6aHJlZj0iI3JlY3QtMCIvPjwvZz4KPGcgdHJhbnNmb3JtPSJ0cmFuc2xhdGUoMTM1OCwyNzE2KSI+PHVzZSB4bGluazpocmVmPSIjbl9yYi0wIi8+PC9nPgo8ZyB0cmFuc2Zvcm09InRyYW5zbGF0ZSgxNDU1LDI3MTYpIj48dXNlIHhsaW5rOmhyZWY9IiNiLTAiLz48L2c+CjxnIHRyYW5zZm9ybT0idHJhbnNsYXRlKDE3NDYsMjcxNikiPjx1c2UgeGxpbms6aHJlZj0iI3ItMCIvPjwvZz4KPGcgdHJhbnNmb3JtPSJ0cmFuc2xhdGUoMTg0MywyNzE2KSI+PHVzZSB4bGluazpocmVmPSIjcmVjdC0wIi8+PC9nPgo8ZyB0cmFuc2Zvcm09InRyYW5zbGF0ZSgxOTQwLDI3MTYpIj48dXNlIHhsaW5rOmhyZWY9IiNyZWN0LTAiLz48L2c+CjxnIHRyYW5zZm9ybT0idHJhbnNsYXRlKDIwMzcsMjcxNikiPjx1c2UgeGxpbms6aHJlZj0iI3JlY3QtMCIvPjwvZz4KPGcgdHJhbnNmb3JtPSJ0cmFuc2xhdGUoMjEzNCwyNzE2KSI+PHVzZSB4bGluazpocmVmPSIjbGItMCIvPjwvZz4KPGcgdHJhbnNmb3JtPSJ0cmFuc2xhdGUoMjMyOCwyNzE2KSI+PHVzZSB4bGluazpocmVmPSIjci0wIi8+PC9nPgo8ZyB0cmFuc2Zvcm09InRyYW5zbGF0ZSgyNDI1LDI3MTYpIj48dXNlIHhsaW5rOmhyZWY9IiNsYi0wIi8+PC9nPgo8ZyB0cmFuc2Zvcm09InRyYW5zbGF0ZSgyNjE5LDI3MTYpIj48dXNlIHhsaW5rOmhyZWY9IiNyLTAiLz48L2c+CjxnIHRyYW5zZm9ybT0idHJhbnNsYXRlKDI3MTYsMjcxNikiPjx1c2UgeGxpbms6aHJlZj0iI3JlY3QtMCIvPjwvZz4KPGcgdHJhbnNmb3JtPSJ0cmFuc2xhdGUoMjgxMywyNzE2KSI+PHVzZSB4bGluazpocmVmPSIjcmVjdC0wIi8+PC9nPgo8ZyB0cmFuc2Zvcm09InRyYW5zbGF0ZSgyOTEwLDI3MTYpIj48dXNlIHhsaW5rOmhyZWY9IiNyZWN0LTAiLz48L2c+CjxnIHRyYW5zZm9ybT0idHJhbnNsYXRlKDMwMDcsMjcxNikiPjx1c2UgeGxpbms6aHJlZj0iI3JlY3QtMCIvPjwvZz4KPGcgdHJhbnNmb3JtPSJ0cmFuc2xhdGUoMzEwNCwyNzE2KSI+PHVzZSB4bGluazpocmVmPSIjcmVjdC0wIi8+PC9nPgo8ZyB0cmFuc2Zvcm09InRyYW5zbGF0ZSgzMjAxLDI3MTYpIj48dXNlIHhsaW5rOmhyZWY9IiNuX3JiLTAiLz48L2c+CjxnIHRyYW5zZm9ybT0idHJhbnNsYXRlKDMyOTgsMjcxNikiPjx1c2UgeGxpbms6aHJlZj0iI3JlY3QtMCIvPjwvZz4KPGcgdHJhbnNmb3JtPSJ0cmFuc2xhdGUoNzc2LDI4MTMpIj48dXNlIHhsaW5rOmhyZWY9IiNyZWN0LTAiLz48L2c+CjxnIHRyYW5zZm9ybT0idHJhbnNsYXRlKDk3MCwyODEzKSI+PHVzZSB4bGluazpocmVmPSIjbl9yYi0wIi8+PC9nPgo8ZyB0cmFuc2Zvcm09InRyYW5zbGF0ZSgxMDY3LDI4MTMpIj48dXNlIHhsaW5rOmhyZWY9IiNyZWN0LTAiLz48L2c+CjxnIHRyYW5zZm9ybT0idHJhbnNsYXRlKDExNjQsMjgxMykiPjx1c2UgeGxpbms6aHJlZj0iI3JlY3QtMCIvPjwvZz4KPGcgdHJhbnNmb3JtPSJ0cmFuc2xhdGUoMTI2MSwyODEzKSI+PHVzZSB4bGluazpocmVmPSIjcmVjdC0wIi8+PC9nPgo8ZyB0cmFuc2Zvcm09InRyYW5zbGF0ZSgxMzU4LDI4MTMpIj48dXNlIHhsaW5rOmhyZWY9IiNyZWN0LTAiLz48L2c+CjxnIHRyYW5zZm9ybT0idHJhbnNsYXRlKDE0NTUsMjgxMykiPjx1c2UgeGxpbms6aHJlZj0iI2x0LTAiLz48L2c+CjxnIHRyYW5zZm9ybT0idHJhbnNsYXRlKDE2NDksMjgxMykiPjx1c2UgeGxpbms6aHJlZj0iI2VtcHR5LTAiLz48L2c+CjxnIHRyYW5zZm9ybT0idHJhbnNsYXRlKDE4NDMsMjgxMykiPjx1c2UgeGxpbms6aHJlZj0iI3JlY3QtMCIvPjwvZz4KPGcgdHJhbnNmb3JtPSJ0cmFuc2xhdGUoMjEzNCwyODEzKSI+PHVzZSB4bGluazpocmVmPSIjcmVjdC0wIi8+PC9nPgo8ZyB0cmFuc2Zvcm09InRyYW5zbGF0ZSgyNDI1LDI4MTMpIj48dXNlIHhsaW5rOmhyZWY9IiNyZWN0LTAiLz48L2c+CjxnIHRyYW5zZm9ybT0idHJhbnNsYXRlKDI3MTYsMjgxMykiPjx1c2UgeGxpbms6aHJlZj0iI3JlY3QtMCIvPjwvZz4KPGcgdHJhbnNmb3JtPSJ0cmFuc2xhdGUoMzEwNCwyODEzKSI+PHVzZSB4bGluazpocmVmPSIjcmVjdC0wIi8+PC9nPgo8ZyB0cmFuc2Zvcm09InRyYW5zbGF0ZSgzMjAxLDI4MTMpIj48dXNlIHhsaW5rOmhyZWY9IiNyZWN0LTAiLz48L2c+CjxnIHRyYW5zZm9ybT0idHJhbnNsYXRlKDMyOTgsMjgxMykiPjx1c2UgeGxpbms6aHJlZj0iI3JlY3QtMCIvPjwvZz4KPGcgdHJhbnNmb3JtPSJ0cmFuc2xhdGUoMzM5NSwyODEzKSI+PHVzZSB4bGluazpocmVmPSIjbC0wIi8+PC9nPgo8ZyB0cmFuc2Zvcm09InRyYW5zbGF0ZSg3NzYsMjkxMCkiPjx1c2UgeGxpbms6aHJlZj0iI3QtMCIvPjwvZz4KPGcgdHJhbnNmb3JtPSJ0cmFuc2xhdGUoODczLDI5MTApIj48dXNlIHhsaW5rOmhyZWY9IiNuX3JiLTAiLz48L2c+CjxnIHRyYW5zZm9ybT0idHJhbnNsYXRlKDk3MCwyOTEwKSI+PHVzZSB4bGluazpocmVmPSIjcmItMCIvPjwvZz4KPGcgdHJhbnNmb3JtPSJ0cmFuc2xhdGUoMTA2NywyOTEwKSI+PHVzZSB4bGluazpocmVmPSIjbHQtMCIvPjwvZz4KPGcgdHJhbnNmb3JtPSJ0cmFuc2xhdGUoMTQ1NSwyOTEwKSI+PHVzZSB4bGluazpocmVmPSIjbl9yYi0wIi8+PC9nPgo8ZyB0cmFuc2Zvcm09InRyYW5zbGF0ZSgxNTUyLDI5MTApIj48dXNlIHhsaW5rOmhyZWY9IiNiLTAiLz48L2c+CjxnIHRyYW5zZm9ybT0idHJhbnNsYXRlKDE4NDMsMjkxMCkiPjx1c2UgeGxpbms6aHJlZj0iI3JlY3QtMCIvPjwvZz4KPGcgdHJhbnNmb3JtPSJ0cmFuc2xhdGUoMjAzNywyOTEwKSI+PHVzZSB4bGluazpocmVmPSIjbl9yYi0wIi8+PC9nPgo8ZyB0cmFuc2Zvcm09InRyYW5zbGF0ZSgyMTM0LDI5MTApIj48dXNlIHhsaW5rOmhyZWY9IiNyZWN0LTAiLz48L2c+CjxnIHRyYW5zZm9ybT0idHJhbnNsYXRlKDIyMzEsMjkxMCkiPjx1c2UgeGxpbms6aHJlZj0iI2xiLTAiLz48L2c+CjxnIHRyYW5zZm9ybT0idHJhbnNsYXRlKDIzMjgsMjkxMCkiPjx1c2UgeGxpbms6aHJlZj0iI25fcmItMCIvPjwvZz4KPGcgdHJhbnNmb3JtPSJ0cmFuc2xhdGUoMjQyNSwyOTEwKSI+PHVzZSB4bGluazpocmVmPSIjcmVjdC0wIi8+PC9nPgo8ZyB0cmFuc2Zvcm09InRyYW5zbGF0ZSgyNTIyLDI5MTApIj48dXNlIHhsaW5rOmhyZWY9IiNsYi0wIi8+PC9nPgo8ZyB0cmFuc2Zvcm09InRyYW5zbGF0ZSgyNjE5LDI5MTApIj48dXNlIHhsaW5rOmhyZWY9IiNuX3JiLTAiLz48L2c+CjxnIHRyYW5zZm9ybT0idHJhbnNsYXRlKDI3MTYsMjkxMCkiPjx1c2UgeGxpbms6aHJlZj0iI3JlY3QtMCIvPjwvZz4KPGcgdHJhbnNmb3JtPSJ0cmFuc2xhdGUoMjkxMCwyOTEwKSI+PHVzZSB4bGluazpocmVmPSIjZW1wdHktMCIvPjwvZz4KPGcgdHJhbnNmb3JtPSJ0cmFuc2xhdGUoMzEwNCwyOTEwKSI+PHVzZSB4bGluazpocmVmPSIjcmVjdC0wIi8+PC9nPgo8ZyB0cmFuc2Zvcm09InRyYW5zbGF0ZSgzMjAxLDI5MTApIj48dXNlIHhsaW5rOmhyZWY9IiNyZWN0LTAiLz48L2c+CjxnIHRyYW5zZm9ybT0idHJhbnNsYXRlKDMyOTgsMjkxMCkiPjx1c2UgeGxpbms6aHJlZj0iI2x0LTAiLz48L2c+CjxnIHRyYW5zZm9ybT0idHJhbnNsYXRlKDM0OTIsMjkxMCkiPjx1c2UgeGxpbms6aHJlZj0iI2ItMCIvPjwvZz4KPGcgdHJhbnNmb3JtPSJ0cmFuc2xhdGUoODczLDMwMDcpIj48dXNlIHhsaW5rOmhyZWY9IiNyLTAiLz48L2c+CjxnIHRyYW5zZm9ybT0idHJhbnNsYXRlKDk3MCwzMDA3KSI+PHVzZSB4bGluazpocmVmPSIjcmVjdC0wIi8+PC9nPgo8ZyB0cmFuc2Zvcm09InRyYW5zbGF0ZSgxMTY0LDMwMDcpIj48dXNlIHhsaW5rOmhyZWY9IiNyLTAiLz48L2c+CjxnIHRyYW5zZm9ybT0idHJhbnNsYXRlKDEyNjEsMzAwNykiPjx1c2UgeGxpbms6aHJlZj0iI3JlY3QtMCIvPjwvZz4KPGcgdHJhbnNmb3JtPSJ0cmFuc2xhdGUoMTM1OCwzMDA3KSI+PHVzZSB4bGluazpocmVmPSIjcmVjdC0wIi8+PC9nPgo8ZyB0cmFuc2Zvcm09InRyYW5zbGF0ZSgxNDU1LDMwMDcpIj48dXNlIHhsaW5rOmhyZWY9IiNyZWN0LTAiLz48L2c+CjxnIHRyYW5zZm9ybT0idHJhbnNsYXRlKDE1NTIsMzAwNykiPjx1c2UgeGxpbms6aHJlZj0iI3JlY3QtMCIvPjwvZz4KPGcgdHJhbnNmb3JtPSJ0cmFuc2xhdGUoMTY0OSwzMDA3KSI+PHVzZSB4bGluazpocmVmPSIjbC0wIi8+PC9nPgo8ZyB0cmFuc2Zvcm09InRyYW5zbGF0ZSgxODQzLDMwMDcpIj48dXNlIHhsaW5rOmhyZWY9IiNyZWN0LTAiLz48L2c+CjxnIHRyYW5zZm9ybT0idHJhbnNsYXRlKDE5NDAsMzAwNykiPjx1c2UgeGxpbms6aHJlZj0iI3JlY3QtMCIvPjwvZz4KPGcgdHJhbnNmb3JtPSJ0cmFuc2xhdGUoMjAzNywzMDA3KSI+PHVzZSB4bGluazpocmVmPSIjcmVjdC0wIi8+PC9nPgo8ZyB0cmFuc2Zvcm09InRyYW5zbGF0ZSgyMTM0LDMwMDcpIj48dXNlIHhsaW5rOmhyZWY9IiNyZWN0LTAiLz48L2c+CjxnIHRyYW5zZm9ybT0idHJhbnNsYXRlKDIyMzEsMzAwNykiPjx1c2UgeGxpbms6aHJlZj0iI3JlY3QtMCIvPjwvZz4KPGcgdHJhbnNmb3JtPSJ0cmFuc2xhdGUoMjMyOCwzMDA3KSI+PHVzZSB4bGluazpocmVmPSIjcmVjdC0wIi8+PC9nPgo8ZyB0cmFuc2Zvcm09InRyYW5zbGF0ZSgyNDI1LDMwMDcpIj48dXNlIHhsaW5rOmhyZWY9IiNyZWN0LTAiLz48L2c+CjxnIHRyYW5zZm9ybT0idHJhbnNsYXRlKDI1MjIsMzAwNykiPjx1c2UgeGxpbms6aHJlZj0iI3JlY3QtMCIvPjwvZz4KPGcgdHJhbnNmb3JtPSJ0cmFuc2xhdGUoMjYxOSwzMDA3KSI+PHVzZSB4bGluazpocmVmPSIjcmVjdC0wIi8+PC9nPgo8ZyB0cmFuc2Zvcm09InRyYW5zbGF0ZSgyNzE2LDMwMDcpIj48dXNlIHhsaW5rOmhyZWY9IiNyZWN0LTAiLz48L2c+CjxnIHRyYW5zZm9ybT0idHJhbnNsYXRlKDMwMDcsMzAwNykiPjx1c2UgeGxpbms6aHJlZj0iI25fcmItMCIvPjwvZz4KPGcgdHJhbnNmb3JtPSJ0cmFuc2xhdGUoMzEwNCwzMDA3KSI+PHVzZSB4bGluazpocmVmPSIjcmVjdC0wIi8+PC9nPgo8ZyB0cmFuc2Zvcm09InRyYW5zbGF0ZSgzMjAxLDMwMDcpIj48dXNlIHhsaW5rOmhyZWY9IiNsdC0wIi8+PC9nPgo8ZyB0cmFuc2Zvcm09InRyYW5zbGF0ZSgzNDkyLDMwMDcpIj48dXNlIHhsaW5rOmhyZWY9IiN0LTAiLz48L2c+CjxnIHRyYW5zZm9ybT0idHJhbnNsYXRlKDc3NiwzMTA0KSI+PHVzZSB4bGluazpocmVmPSIjYi0wIi8+PC9nPgo8ZyB0cmFuc2Zvcm09InRyYW5zbGF0ZSg5NzAsMzEwNCkiPjx1c2UgeGxpbms6aHJlZj0iI3JlY3QtMCIvPjwvZz4KPGcgdHJhbnNmb3JtPSJ0cmFuc2xhdGUoMTM1OCwzMTA0KSI+PHVzZSB4bGluazpocmVmPSIjcmVjdC0wIi8+PC9nPgo8ZyB0cmFuc2Zvcm09InRyYW5zbGF0ZSgxNTUyLDMxMDQpIj48dXNlIHhsaW5rOmhyZWY9IiN0LTAiLz48L2c+CjxnIHRyYW5zZm9ybT0idHJhbnNsYXRlKDE4NDMsMzEwNCkiPjx1c2UgeGxpbms6aHJlZj0iI3J0LTAiLz48L2c+CjxnIHRyYW5zZm9ybT0idHJhbnNsYXRlKDE5NDAsMzEwNCkiPjx1c2UgeGxpbms6aHJlZj0iI3JlY3QtMCIvPjwvZz4KPGcgdHJhbnNmb3JtPSJ0cmFuc2xhdGUoMjAzNywzMTA0KSI+PHVzZSB4bGluazpocmVmPSIjbHQtMCIvPjwvZz4KPGcgdHJhbnNmb3JtPSJ0cmFuc2xhdGUoMjQyNSwzMTA0KSI+PHVzZSB4bGluazpocmVmPSIjcnQtMCIvPjwvZz4KPGcgdHJhbnNmb3JtPSJ0cmFuc2xhdGUoMjUyMiwzMTA0KSI+PHVzZSB4bGluazpocmVmPSIjcmVjdC0wIi8+PC9nPgo8ZyB0cmFuc2Zvcm09InRyYW5zbGF0ZSgyNjE5LDMxMDQpIj48dXNlIHhsaW5rOmhyZWY9IiNyZWN0LTAiLz48L2c+CjxnIHRyYW5zZm9ybT0idHJhbnNsYXRlKDI3MTYsMzEwNCkiPjx1c2UgeGxpbms6aHJlZj0iI3JlY3QtMCIvPjwvZz4KPGcgdHJhbnNmb3JtPSJ0cmFuc2xhdGUoMjgxMywzMTA0KSI+PHVzZSB4bGluazpocmVmPSIjcmVjdC0wIi8+PC9nPgo8ZyB0cmFuc2Zvcm09InRyYW5zbGF0ZSgyOTEwLDMxMDQpIj48dXNlIHhsaW5rOmhyZWY9IiNyZWN0LTAiLz48L2c+CjxnIHRyYW5zZm9ybT0idHJhbnNsYXRlKDMwMDcsMzEwNCkiPjx1c2UgeGxpbms6aHJlZj0iI3JlY3QtMCIvPjwvZz4KPGcgdHJhbnNmb3JtPSJ0cmFuc2xhdGUoMzEwNCwzMTA0KSI+PHVzZSB4bGluazpocmVmPSIjbHQtMCIvPjwvZz4KPGcgdHJhbnNmb3JtPSJ0cmFuc2xhdGUoMzM5NSwzMTA0KSI+PHVzZSB4bGluazpocmVmPSIjZW1wdHktMCIvPjwvZz4KPGcgdHJhbnNmb3JtPSJ0cmFuc2xhdGUoNzc2LDMyMDEpIj48dXNlIHhsaW5rOmhyZWY9IiN0LTAiLz48L2c+CjxnIHRyYW5zZm9ybT0idHJhbnNsYXRlKDk3MCwzMjAxKSI+PHVzZSB4bGluazpocmVmPSIjcnQtMCIvPjwvZz4KPGcgdHJhbnNmb3JtPSJ0cmFuc2xhdGUoMTA2NywzMjAxKSI+PHVzZSB4bGluazpocmVmPSIjcmVjdC0wIi8+PC9nPgo8ZyB0cmFuc2Zvcm09InRyYW5zbGF0ZSgxMTY0LDMyMDEpIj48dXNlIHhsaW5rOmhyZWY9IiNsYi0wIi8+PC9nPgo8ZyB0cmFuc2Zvcm09InRyYW5zbGF0ZSgxMzU4LDMyMDEpIj48dXNlIHhsaW5rOmhyZWY9IiNydC0wIi8+PC9nPgo8ZyB0cmFuc2Zvcm09InRyYW5zbGF0ZSgxNDU1LDMyMDEpIj48dXNlIHhsaW5rOmhyZWY9IiNsLTAiLz48L2c+CjxnIHRyYW5zZm9ybT0idHJhbnNsYXRlKDE5NDAsMzIwMSkiPjx1c2UgeGxpbms6aHJlZj0iI3JlY3QtMCIvPjwvZz4KPGcgdHJhbnNmb3JtPSJ0cmFuc2xhdGUoMjEzNCwzMjAxKSI+PHVzZSB4bGluazpocmVmPSIjZW1wdHktMCIvPjwvZz4KPGcgdHJhbnNmb3JtPSJ0cmFuc2xhdGUoMjMyOCwzMjAxKSI+PHVzZSB4bGluazpocmVmPSIjZW1wdHktMCIvPjwvZz4KPGcgdHJhbnNmb3JtPSJ0cmFuc2xhdGUoMjUyMiwzMjAxKSI+PHVzZSB4bGluazpocmVmPSIjcnQtMCIvPjwvZz4KPGcgdHJhbnNmb3JtPSJ0cmFuc2xhdGUoMjYxOSwzMjAxKSI+PHVzZSB4bGluazpocmVmPSIjcmVjdC0wIi8+PC9nPgo8ZyB0cmFuc2Zvcm09InRyYW5zbGF0ZSgyNzE2LDMyMDEpIj48dXNlIHhsaW5rOmhyZWY9IiNyZWN0LTAiLz48L2c+CjxnIHRyYW5zZm9ybT0idHJhbnNsYXRlKDI5MTAsMzIwMSkiPjx1c2UgeGxpbms6aHJlZj0iI3J0LTAiLz48L2c+CjxnIHRyYW5zZm9ybT0idHJhbnNsYXRlKDMwMDcsMzIwMSkiPjx1c2UgeGxpbms6aHJlZj0iI3JlY3QtMCIvPjwvZz4KPGcgdHJhbnNmb3JtPSJ0cmFuc2xhdGUoMzEwNCwzMjAxKSI+PHVzZSB4bGluazpocmVmPSIjbl9yYi0wIi8+PC9nPgo8ZyB0cmFuc2Zvcm09InRyYW5zbGF0ZSgzMjAxLDMyMDEpIj48dXNlIHhsaW5rOmhyZWY9IiNiLTAiLz48L2c+CjxnIHRyYW5zZm9ybT0idHJhbnNsYXRlKDg3MywzMjk4KSI+PHVzZSB4bGluazpocmVmPSIjZW1wdHktMCIvPjwvZz4KPGcgdHJhbnNmb3JtPSJ0cmFuc2xhdGUoMTE2NCwzMjk4KSI+PHVzZSB4bGluazpocmVmPSIjcmVjdC0wIi8+PC9nPgo8ZyB0cmFuc2Zvcm09InRyYW5zbGF0ZSgxNjQ5LDMyOTgpIj48dXNlIHhsaW5rOmhyZWY9IiNyLTAiLz48L2c+CjxnIHRyYW5zZm9ybT0idHJhbnNsYXRlKDE3NDYsMzI5OCkiPjx1c2UgeGxpbms6aHJlZj0iI2wtMCIvPjwvZz4KPGcgdHJhbnNmb3JtPSJ0cmFuc2xhdGUoMTk0MCwzMjk4KSI+PHVzZSB4bGluazpocmVmPSIjcnQtMCIvPjwvZz4KPGcgdHJhbnNmb3JtPSJ0cmFuc2xhdGUoMjAzNywzMjk4KSI+PHVzZSB4bGluazpocmVmPSIjbGItMCIvPjwvZz4KPGcgdHJhbnNmb3JtPSJ0cmFuc2xhdGUoMjIzMSwzMjk4KSI+PHVzZSB4bGluazpocmVmPSIjYi0wIi8+PC9nPgo8ZyB0cmFuc2Zvcm09InRyYW5zbGF0ZSgyNjE5LDMyOTgpIj48dXNlIHhsaW5rOmhyZWY9IiNyZWN0LTAiLz48L2c+CjxnIHRyYW5zZm9ybT0idHJhbnNsYXRlKDI3MTYsMzI5OCkiPjx1c2UgeGxpbms6aHJlZj0iI2x0LTAiLz48L2c+CjxnIHRyYW5zZm9ybT0idHJhbnNsYXRlKDMwMDcsMzI5OCkiPjx1c2UgeGxpbms6aHJlZj0iI3JlY3QtMCIvPjwvZz4KPGcgdHJhbnNmb3JtPSJ0cmFuc2xhdGUoMzEwNCwzMjk4KSI+PHVzZSB4bGluazpocmVmPSIjcmVjdC0wIi8+PC9nPgo8ZyB0cmFuc2Zvcm09InRyYW5zbGF0ZSgzMjAxLDMyOTgpIj48dXNlIHhsaW5rOmhyZWY9IiNyZWN0LTAiLz48L2c+CjxnIHRyYW5zZm9ybT0idHJhbnNsYXRlKDMyOTgsMzI5OCkiPjx1c2UgeGxpbms6aHJlZj0iI3JlY3QtMCIvPjwvZz4KPGcgdHJhbnNmb3JtPSJ0cmFuc2xhdGUoMzM5NSwzMjk4KSI+PHVzZSB4bGluazpocmVmPSIjcmVjdC0wIi8+PC9nPgo8ZyB0cmFuc2Zvcm09InRyYW5zbGF0ZSgzNDkyLDMyOTgpIj48dXNlIHhsaW5rOmhyZWY9IiNsYi0wIi8+PC9nPgo8ZyB0cmFuc2Zvcm09InRyYW5zbGF0ZSg4NzMsMzM5NSkiPjx1c2UgeGxpbms6aHJlZj0iI25fcmItMCIvPjwvZz4KPGcgdHJhbnNmb3JtPSJ0cmFuc2xhdGUoOTcwLDMzOTUpIj48dXNlIHhsaW5rOmhyZWY9IiNyYi0wIi8+PC9nPgo8ZyB0cmFuc2Zvcm09InRyYW5zbGF0ZSgxMDY3LDMzOTUpIj48dXNlIHhsaW5rOmhyZWY9IiNyZWN0LTAiLz48L2c+CjxnIHRyYW5zZm9ybT0idHJhbnNsYXRlKDExNjQsMzM5NSkiPjx1c2UgeGxpbms6aHJlZj0iI2x0LTAiLz48L2c+CjxnIHRyYW5zZm9ybT0idHJhbnNsYXRlKDIwMzcsMzM5NSkiPjx1c2UgeGxpbms6aHJlZj0iI3QtMCIvPjwvZz4KPGcgdHJhbnNmb3JtPSJ0cmFuc2xhdGUoMjEzNCwzMzk1KSI+PHVzZSB4bGluazpocmVmPSIjbl9yYi0wIi8+PC9nPgo8ZyB0cmFuc2Zvcm09InRyYW5zbGF0ZSgyMjMxLDMzOTUpIj48dXNlIHhsaW5rOmhyZWY9IiNyZWN0LTAiLz48L2c+CjxnIHRyYW5zZm9ybT0idHJhbnNsYXRlKDIzMjgsMzM5NSkiPjx1c2UgeGxpbms6aHJlZj0iI2xiLTAiLz48L2c+CjxnIHRyYW5zZm9ybT0idHJhbnNsYXRlKDI2MTksMzM5NSkiPjx1c2UgeGxpbms6aHJlZj0iI3JlY3QtMCIvPjwvZz4KPGcgdHJhbnNmb3JtPSJ0cmFuc2xhdGUoMzAwNywzMzk1KSI+PHVzZSB4bGluazpocmVmPSIjcmVjdC0wIi8+PC9nPgo8ZyB0cmFuc2Zvcm09InRyYW5zbGF0ZSgzMjAxLDMzOTUpIj48dXNlIHhsaW5rOmhyZWY9IiNydC0wIi8+PC9nPgo8ZyB0cmFuc2Zvcm09InRyYW5zbGF0ZSgzMjk4LDMzOTUpIj48dXNlIHhsaW5rOmhyZWY9IiNyZWN0LTAiLz48L2c+CjxnIHRyYW5zZm9ybT0idHJhbnNsYXRlKDMzOTUsMzM5NSkiPjx1c2UgeGxpbms6aHJlZj0iI3JlY3QtMCIvPjwvZz4KPGcgdHJhbnNmb3JtPSJ0cmFuc2xhdGUoMzQ5MiwzMzk1KSI+PHVzZSB4bGluazpocmVmPSIjcmVjdC0wIi8+PC9nPgo8ZyB0cmFuc2Zvcm09InRyYW5zbGF0ZSg4NzMsMzQ5MikiPjx1c2UgeGxpbms6aHJlZj0iI3ItMCIvPjwvZz4KPGcgdHJhbnNmb3JtPSJ0cmFuc2xhdGUoOTcwLDM0OTIpIj48dXNlIHhsaW5rOmhyZWY9IiNsdC0wIi8+PC9nPgo8ZyB0cmFuc2Zvcm09InRyYW5zbGF0ZSgxMjYxLDM0OTIpIj48dXNlIHhsaW5rOmhyZWY9IiNlbXB0eS0wIi8+PC9nPgo8ZyB0cmFuc2Zvcm09InRyYW5zbGF0ZSgxNDU1LDM0OTIpIj48dXNlIHhsaW5rOmhyZWY9IiNlbXB0eS0wIi8+PC9nPgo8ZyB0cmFuc2Zvcm09InRyYW5zbGF0ZSgxNjQ5LDM0OTIpIj48dXNlIHhsaW5rOmhyZWY9IiNlbXB0eS0wIi8+PC9nPgo8ZyB0cmFuc2Zvcm09InRyYW5zbGF0ZSgxODQzLDM0OTIpIj48dXNlIHhsaW5rOmhyZWY9IiNyLTAiLz48L2c+CjxnIHRyYW5zZm9ybT0idHJhbnNsYXRlKDE5NDAsMzQ5MikiPjx1c2UgeGxpbms6aHJlZj0iI2wtMCIvPjwvZz4KPGcgdHJhbnNmb3JtPSJ0cmFuc2xhdGUoMjEzNCwzNDkyKSI+PHVzZSB4bGluazpocmVmPSIjci0wIi8+PC9nPgo8ZyB0cmFuc2Zvcm09InRyYW5zbGF0ZSgyMjMxLDM0OTIpIj48dXNlIHhsaW5rOmhyZWY9IiNyZWN0LTAiLz48L2c+CjxnIHRyYW5zZm9ybT0idHJhbnNsYXRlKDIzMjgsMzQ5MikiPjx1c2UgeGxpbms6aHJlZj0iI2x0LTAiLz48L2c+CjxnIHRyYW5zZm9ybT0idHJhbnNsYXRlKDI2MTksMzQ5MikiPjx1c2UgeGxpbms6aHJlZj0iI3J0LTAiLz48L2c+CjxnIHRyYW5zZm9ybT0idHJhbnNsYXRlKDI3MTYsMzQ5MikiPjx1c2UgeGxpbms6aHJlZj0iI2wtMCIvPjwvZz4KPGcgdHJhbnNmb3JtPSJ0cmFuc2xhdGUoMzAwNywzNDkyKSI+PHVzZSB4bGluazpocmVmPSIjdC0wIi8+PC9nPgo8ZyB0cmFuc2Zvcm09InRyYW5zbGF0ZSgzNDkyLDM0OTIpIj48dXNlIHhsaW5rOmhyZWY9IiN0LTAiLz48L2c+Cjx1c2UgZmlsbC1ydWxlPSJldmVub2RkIiB0cmFuc2Zvcm09InRyYW5zbGF0ZSgwLDApIiB4bGluazpocmVmPSIjcG9pbnQtMCIvPgo8dXNlIGZpbGwtcnVsZT0iZXZlbm9kZCIgdHJhbnNmb3JtPSJ0cmFuc2xhdGUoMjg4MCwwKSIgeGxpbms6aHJlZj0iI3BvaW50LTAiLz4KPHVzZSBmaWxsLXJ1bGU9ImV2ZW5vZGQiIHRyYW5zZm9ybT0idHJhbnNsYXRlKDAsMjg4MC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10" y="4218255"/>
            <a:ext cx="676760" cy="67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0341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6314</TotalTime>
  <Words>1237</Words>
  <Application>Microsoft Office PowerPoint</Application>
  <PresentationFormat>Экран (16:9)</PresentationFormat>
  <Paragraphs>227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9" baseType="lpstr">
      <vt:lpstr>Arial</vt:lpstr>
      <vt:lpstr>Calibri</vt:lpstr>
      <vt:lpstr>Calibri Light</vt:lpstr>
      <vt:lpstr>Corbel</vt:lpstr>
      <vt:lpstr>Fira Sans Extra Condensed</vt:lpstr>
      <vt:lpstr>Gotham Pro</vt:lpstr>
      <vt:lpstr>Gotham Pro Medium</vt:lpstr>
      <vt:lpstr>Helvetica Neue</vt:lpstr>
      <vt:lpstr>Helvetica Neue Medium</vt:lpstr>
      <vt:lpstr>Montserrat</vt:lpstr>
      <vt:lpstr>Roboto</vt:lpstr>
      <vt:lpstr>Times New Roman</vt:lpstr>
      <vt:lpstr>Verdana</vt:lpstr>
      <vt:lpstr>YS Text</vt:lpstr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Организация и проведение региональных диагностических работ в 2023 году</vt:lpstr>
      <vt:lpstr>Ознакомление с регламентом и форматом проведения РДР в сентябре-октябре 2023 года  </vt:lpstr>
      <vt:lpstr>Презентация PowerPoint</vt:lpstr>
      <vt:lpstr>Презентация PowerPoint</vt:lpstr>
      <vt:lpstr>Презентация PowerPoint</vt:lpstr>
      <vt:lpstr>Презентация PowerPoint</vt:lpstr>
      <vt:lpstr>В ГИС ОКО из Моя школа</vt:lpstr>
      <vt:lpstr>Форма сбора данных по форме проведения</vt:lpstr>
      <vt:lpstr>ОНЛАЙН</vt:lpstr>
      <vt:lpstr>Проверка оборудования</vt:lpstr>
      <vt:lpstr>Планирование</vt:lpstr>
      <vt:lpstr>Процедура проведения исследования.  Печать КИМ</vt:lpstr>
      <vt:lpstr>Процедура проведения исследования.  Рассадка участников, проведение и завершение РДР в аудиториях</vt:lpstr>
      <vt:lpstr>Процедура проведения исследования. Сканирование</vt:lpstr>
      <vt:lpstr>Процедура проведения исследования. Сканирование</vt:lpstr>
      <vt:lpstr>Роль школьных и муниципальных координаторов в успешном проведении работы </vt:lpstr>
      <vt:lpstr>Этапы проведения РДР онлайн</vt:lpstr>
      <vt:lpstr>Этапы проведения РДР на бланках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Наталья</cp:lastModifiedBy>
  <cp:revision>100</cp:revision>
  <dcterms:created xsi:type="dcterms:W3CDTF">2020-04-09T22:49:10Z</dcterms:created>
  <dcterms:modified xsi:type="dcterms:W3CDTF">2023-09-13T13:39:01Z</dcterms:modified>
</cp:coreProperties>
</file>